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57" r:id="rId3"/>
    <p:sldId id="259" r:id="rId4"/>
    <p:sldId id="260" r:id="rId5"/>
    <p:sldId id="258" r:id="rId6"/>
    <p:sldId id="265" r:id="rId7"/>
    <p:sldId id="262" r:id="rId8"/>
    <p:sldId id="264" r:id="rId9"/>
    <p:sldId id="266" r:id="rId10"/>
    <p:sldId id="273" r:id="rId11"/>
    <p:sldId id="274" r:id="rId12"/>
    <p:sldId id="268" r:id="rId13"/>
    <p:sldId id="272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113" d="100"/>
          <a:sy n="113" d="100"/>
        </p:scale>
        <p:origin x="145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8" descr="132804_1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4286250"/>
            <a:ext cx="2827338" cy="214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939088" y="6642100"/>
            <a:ext cx="1204912" cy="215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ma-SE" sz="800" dirty="0">
                <a:solidFill>
                  <a:schemeClr val="bg1"/>
                </a:solidFill>
                <a:latin typeface="+mn-lt"/>
              </a:rPr>
              <a:t>http://ku4mina.ucoz.ru/</a:t>
            </a:r>
            <a:endParaRPr lang="ru-RU" sz="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35729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2857496"/>
            <a:ext cx="6400800" cy="142876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26174-36FD-404A-BA0C-DED2D66C0006}" type="datetimeFigureOut">
              <a:rPr lang="ru-RU"/>
              <a:pPr>
                <a:defRPr/>
              </a:pPr>
              <a:t>01.03.2020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E0F7C2-3A65-4BE5-8D73-5507A7CFA7C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82600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939088" y="6642100"/>
            <a:ext cx="1204912" cy="215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ma-SE" sz="800" dirty="0">
                <a:solidFill>
                  <a:schemeClr val="bg1"/>
                </a:solidFill>
                <a:latin typeface="+mn-lt"/>
              </a:rPr>
              <a:t>http://ku4mina.ucoz.ru/</a:t>
            </a:r>
            <a:endParaRPr lang="ru-RU" sz="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C6EBD-C8D4-4693-9715-A1F59A49C0CB}" type="datetimeFigureOut">
              <a:rPr lang="ru-RU"/>
              <a:pPr>
                <a:defRPr/>
              </a:pPr>
              <a:t>01.03.2020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7F589B-8893-4479-B3D3-AF9B535A5B2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43632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939088" y="6642100"/>
            <a:ext cx="1204912" cy="215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ma-SE" sz="800" dirty="0">
                <a:solidFill>
                  <a:schemeClr val="bg1"/>
                </a:solidFill>
                <a:latin typeface="+mn-lt"/>
              </a:rPr>
              <a:t>http://ku4mina.ucoz.ru/</a:t>
            </a:r>
            <a:endParaRPr lang="ru-RU" sz="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E97EEB-2B42-4227-A1CC-64AEACEDAD9B}" type="datetimeFigureOut">
              <a:rPr lang="ru-RU"/>
              <a:pPr>
                <a:defRPr/>
              </a:pPr>
              <a:t>01.03.2020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DE780-9497-4A53-A83E-EBF4346D0A4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32177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A6CA0C-11E4-4367-8224-DB7D941D4418}" type="datetimeFigureOut">
              <a:rPr lang="ru-RU"/>
              <a:pPr>
                <a:defRPr/>
              </a:pPr>
              <a:t>01.03.2020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47FC9-A9F3-4963-8413-AE45793C36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29714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407194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4348" y="257174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5E3E56-3EE8-4E12-8C54-4973233C9C4A}" type="datetimeFigureOut">
              <a:rPr lang="ru-RU"/>
              <a:pPr>
                <a:defRPr/>
              </a:pPr>
              <a:t>01.03.2020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B8D9FE-39D9-4349-AF99-CD944814515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515007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939088" y="6642100"/>
            <a:ext cx="1204912" cy="215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ma-SE" sz="800" dirty="0">
                <a:solidFill>
                  <a:schemeClr val="bg1"/>
                </a:solidFill>
                <a:latin typeface="+mn-lt"/>
              </a:rPr>
              <a:t>http://ku4mina.ucoz.ru/</a:t>
            </a:r>
            <a:endParaRPr lang="ru-RU" sz="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A3699-3B5B-43A0-AA9B-AF07A66F3408}" type="datetimeFigureOut">
              <a:rPr lang="ru-RU"/>
              <a:pPr>
                <a:defRPr/>
              </a:pPr>
              <a:t>01.03.2020</a:t>
            </a:fld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478B95-25F8-46A4-AE23-04462D00E27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23753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8" descr="132804_1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0"/>
            <a:ext cx="1357313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939088" y="6642100"/>
            <a:ext cx="1204912" cy="215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ma-SE" sz="800" dirty="0">
                <a:solidFill>
                  <a:schemeClr val="bg1"/>
                </a:solidFill>
                <a:latin typeface="+mn-lt"/>
              </a:rPr>
              <a:t>http://ku4mina.ucoz.ru/</a:t>
            </a:r>
            <a:endParaRPr lang="ru-RU" sz="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9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1D92F-25FC-4F8C-9EE7-636AAE6609B9}" type="datetimeFigureOut">
              <a:rPr lang="ru-RU"/>
              <a:pPr>
                <a:defRPr/>
              </a:pPr>
              <a:t>01.03.2020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64C0F8-C597-4489-9B5A-B4889B3FF59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2070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73674-F609-4A39-8D42-2E6DDFB50B75}" type="datetimeFigureOut">
              <a:rPr lang="ru-RU"/>
              <a:pPr>
                <a:defRPr/>
              </a:pPr>
              <a:t>01.03.2020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A441F7-8447-43E1-AFDA-B40D7AFC624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23197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9B0F7-9A96-4928-88B3-F4B7CC01B1B2}" type="datetimeFigureOut">
              <a:rPr lang="ru-RU"/>
              <a:pPr>
                <a:defRPr/>
              </a:pPr>
              <a:t>01.03.2020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C9C3DF-2BBE-48A9-9D96-AF015C4D4EC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52176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939088" y="6642100"/>
            <a:ext cx="1204912" cy="215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ma-SE" sz="800" dirty="0">
                <a:solidFill>
                  <a:schemeClr val="bg1"/>
                </a:solidFill>
                <a:latin typeface="+mn-lt"/>
              </a:rPr>
              <a:t>http://ku4mina.ucoz.ru/</a:t>
            </a:r>
            <a:endParaRPr lang="ru-RU" sz="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BBB92-EBF0-4629-ABB9-A4E1B669BA87}" type="datetimeFigureOut">
              <a:rPr lang="ru-RU"/>
              <a:pPr>
                <a:defRPr/>
              </a:pPr>
              <a:t>01.03.2020</a:t>
            </a:fld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312668-9EC4-4285-A6E8-0902A14EBFF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96595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4AD265-5BCC-4A1F-964F-40A5EF185E2C}" type="datetimeFigureOut">
              <a:rPr lang="ru-RU"/>
              <a:pPr>
                <a:defRPr/>
              </a:pPr>
              <a:t>01.03.2020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F13CB1-6726-4D07-8A00-65CD7A1754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70442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6" descr="132804_1.jpg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97513"/>
            <a:ext cx="1793875" cy="136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A1BAEC9-F7F2-499E-BE77-17E4ED36A104}" type="datetimeFigureOut">
              <a:rPr lang="ru-RU"/>
              <a:pPr>
                <a:defRPr/>
              </a:pPr>
              <a:t>01.03.2020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B71841AD-0529-4CC7-974A-41FEB0749880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939088" y="6642100"/>
            <a:ext cx="1204912" cy="215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ma-SE" sz="800" dirty="0">
                <a:solidFill>
                  <a:schemeClr val="bg1"/>
                </a:solidFill>
                <a:latin typeface="+mn-lt"/>
              </a:rPr>
              <a:t>http://ku4mina.ucoz.ru/</a:t>
            </a:r>
            <a:endParaRPr lang="ru-RU" sz="800" dirty="0">
              <a:solidFill>
                <a:schemeClr val="bg1"/>
              </a:solidFill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6" r:id="rId2"/>
    <p:sldLayoutId id="2147483667" r:id="rId3"/>
    <p:sldLayoutId id="2147483672" r:id="rId4"/>
    <p:sldLayoutId id="2147483673" r:id="rId5"/>
    <p:sldLayoutId id="2147483668" r:id="rId6"/>
    <p:sldLayoutId id="2147483669" r:id="rId7"/>
    <p:sldLayoutId id="2147483674" r:id="rId8"/>
    <p:sldLayoutId id="2147483670" r:id="rId9"/>
    <p:sldLayoutId id="2147483675" r:id="rId10"/>
    <p:sldLayoutId id="2147483676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78" r="18243" b="37132"/>
          <a:stretch/>
        </p:blipFill>
        <p:spPr>
          <a:xfrm>
            <a:off x="5148064" y="332656"/>
            <a:ext cx="3833168" cy="2613524"/>
          </a:xfrm>
          <a:prstGeom prst="ellipse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00" r="53125" b="16400"/>
          <a:stretch/>
        </p:blipFill>
        <p:spPr>
          <a:xfrm>
            <a:off x="395536" y="548680"/>
            <a:ext cx="4176586" cy="1684578"/>
          </a:xfrm>
          <a:prstGeom prst="round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15" t="58400" b="16400"/>
          <a:stretch/>
        </p:blipFill>
        <p:spPr>
          <a:xfrm>
            <a:off x="1259632" y="2564904"/>
            <a:ext cx="4485732" cy="1512168"/>
          </a:xfrm>
          <a:prstGeom prst="round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572122" y="4797152"/>
            <a:ext cx="35189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2013 - 2020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33CC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799301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4200624" y="1484784"/>
            <a:ext cx="4608512" cy="453650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Родился в семье композитора и пианиста Паоло </a:t>
            </a:r>
            <a:r>
              <a:rPr lang="ru-RU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Галлико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. В 1921 году окончил Колумбийский университет. </a:t>
            </a:r>
          </a:p>
          <a:p>
            <a:pPr lvl="0" algn="just"/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Начал работать в газете на должности </a:t>
            </a:r>
            <a:r>
              <a:rPr lang="ru-RU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кинообозревателя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. Для написания статьи о знаменитом боксере-профессионале Джеке </a:t>
            </a:r>
            <a:r>
              <a:rPr lang="ru-RU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Демпси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, </a:t>
            </a:r>
            <a:r>
              <a:rPr lang="ru-RU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Гэллико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 напросился на поединок с ним, чтобы понять: каково это — быть сбитым с ног чемпионом в тяжёлом весе. Он продержался две минуты, написал блестящую статью и прославился на всю Америку.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11960" y="548680"/>
            <a:ext cx="432048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0"/>
                <a:solidFill>
                  <a:srgbClr val="C0504D">
                    <a:lumMod val="75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Пол </a:t>
            </a:r>
            <a:r>
              <a:rPr lang="ru-RU" sz="4800" b="1" dirty="0" err="1" smtClean="0">
                <a:ln w="0"/>
                <a:solidFill>
                  <a:srgbClr val="C0504D">
                    <a:lumMod val="75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Геллико</a:t>
            </a:r>
            <a:endParaRPr lang="ru-RU" sz="4800" b="1" dirty="0" smtClean="0">
              <a:ln w="0"/>
              <a:solidFill>
                <a:srgbClr val="C0504D">
                  <a:lumMod val="75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620688"/>
            <a:ext cx="3865271" cy="4824536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6671250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4211960" y="1700808"/>
            <a:ext cx="4608512" cy="453650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"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Дженни" и "</a:t>
            </a:r>
            <a:r>
              <a:rPr lang="ru-RU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Томасина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" - изумительные, трогательные истории о кошках. Но повести не только о кошках - они о любви и милосердии ко всем живым существам, о высокой ответственности за них и за себя, о добре и человечности. </a:t>
            </a:r>
            <a:endParaRPr lang="ru-RU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 lvl="0" algn="just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Трогательный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рассказ о маленькой девочке, рано потерявшей маму, любимой рыжей кошке и их папе - ветеринаре, который после смерти жены обозлился на весь мир, людей и животных.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48680"/>
            <a:ext cx="3781483" cy="484177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211960" y="548680"/>
            <a:ext cx="432048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0"/>
                <a:solidFill>
                  <a:srgbClr val="C0504D">
                    <a:lumMod val="75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Пол </a:t>
            </a:r>
            <a:r>
              <a:rPr lang="ru-RU" sz="4800" b="1" dirty="0" err="1" smtClean="0">
                <a:ln w="0"/>
                <a:solidFill>
                  <a:srgbClr val="C0504D">
                    <a:lumMod val="75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Геллико</a:t>
            </a:r>
            <a:endParaRPr lang="ru-RU" sz="4800" b="1" dirty="0" smtClean="0">
              <a:ln w="0"/>
              <a:solidFill>
                <a:srgbClr val="C0504D">
                  <a:lumMod val="75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640338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2675" t="8000" r="34250" b="9401"/>
          <a:stretch/>
        </p:blipFill>
        <p:spPr>
          <a:xfrm>
            <a:off x="3779912" y="283761"/>
            <a:ext cx="2482713" cy="348762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33463" t="8000" r="34250" b="9401"/>
          <a:stretch/>
        </p:blipFill>
        <p:spPr>
          <a:xfrm>
            <a:off x="6550025" y="188640"/>
            <a:ext cx="2438787" cy="350947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32675" t="6601" r="34250" b="9400"/>
          <a:stretch/>
        </p:blipFill>
        <p:spPr>
          <a:xfrm>
            <a:off x="5557087" y="2780928"/>
            <a:ext cx="2589907" cy="369986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47768" y="454217"/>
            <a:ext cx="34884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0"/>
                <a:solidFill>
                  <a:srgbClr val="C0504D">
                    <a:lumMod val="75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Итоги конкурса будут подведены 25 февраля</a:t>
            </a:r>
            <a:endParaRPr lang="ru-RU" sz="3200" b="1" dirty="0">
              <a:ln w="0"/>
              <a:solidFill>
                <a:srgbClr val="C0504D">
                  <a:lumMod val="75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3792031"/>
            <a:ext cx="5112567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0"/>
                <a:solidFill>
                  <a:srgbClr val="C0504D">
                    <a:lumMod val="75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Отдельную благодарность получат ребята за рекламу книг «Читающий человечек»</a:t>
            </a:r>
            <a:endParaRPr lang="ru-RU" sz="2800" b="1" dirty="0">
              <a:ln w="0"/>
              <a:solidFill>
                <a:srgbClr val="C0504D">
                  <a:lumMod val="75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506531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78" r="18243" b="37132"/>
          <a:stretch/>
        </p:blipFill>
        <p:spPr>
          <a:xfrm>
            <a:off x="5148064" y="332656"/>
            <a:ext cx="3833168" cy="2613524"/>
          </a:xfrm>
          <a:prstGeom prst="ellipse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00" r="53125" b="16400"/>
          <a:stretch/>
        </p:blipFill>
        <p:spPr>
          <a:xfrm>
            <a:off x="395536" y="548680"/>
            <a:ext cx="4176586" cy="1684578"/>
          </a:xfrm>
          <a:prstGeom prst="round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15" t="58400" b="16400"/>
          <a:stretch/>
        </p:blipFill>
        <p:spPr>
          <a:xfrm>
            <a:off x="1259632" y="2564904"/>
            <a:ext cx="4485732" cy="1512168"/>
          </a:xfrm>
          <a:prstGeom prst="round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572122" y="4797152"/>
            <a:ext cx="35189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33CC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2013 - 2020</a:t>
            </a:r>
            <a:endParaRPr lang="ru-RU" sz="5400" b="1" dirty="0">
              <a:ln w="9525">
                <a:solidFill>
                  <a:prstClr val="white"/>
                </a:solidFill>
                <a:prstDash val="solid"/>
              </a:ln>
              <a:solidFill>
                <a:srgbClr val="0033CC"/>
              </a:solidFill>
              <a:effectLst>
                <a:outerShdw blurRad="12700" dist="38100" dir="2700000" algn="tl" rotWithShape="0">
                  <a:srgbClr val="4BACC6">
                    <a:lumMod val="60000"/>
                    <a:lumOff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42560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48680"/>
            <a:ext cx="8676456" cy="532657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827584" y="5733256"/>
            <a:ext cx="820891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2020 год – год Памяти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8500" t="25493" r="60237" b="20583"/>
          <a:stretch/>
        </p:blipFill>
        <p:spPr>
          <a:xfrm>
            <a:off x="152786" y="620688"/>
            <a:ext cx="3735138" cy="532859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283968" y="332656"/>
            <a:ext cx="435648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Сергей Алексеев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116549" y="1916832"/>
            <a:ext cx="4919947" cy="468052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Известный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детский писатель, участник Великой Отечественной войны (1941–1945) – рассказывает о героической обороне Сталинграда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Его слова просты и понятны каждому. Понятны до слёз. До глубины души. До мурашек по телу.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Уже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третий месяц идут ожесточенные бои. Шестнадцать солдат-гвардейцев вступили в неравный бой с фашистами. Они поклялись защитить Сталинград, не сделать и шагу назад. Гвардейцы отбили четыре атаки фашистской пехоты. Удержали рубеж. Но вот на них пошли вражеские танки. Начался жесточайший бой.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283968" y="332656"/>
            <a:ext cx="435648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Василий </a:t>
            </a:r>
            <a:r>
              <a:rPr lang="ru-RU" sz="4800" b="1" dirty="0" err="1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Гроссман</a:t>
            </a:r>
            <a:endParaRPr lang="ru-RU" sz="4800" b="1" dirty="0" smtClean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139952" y="1902316"/>
            <a:ext cx="4919947" cy="468052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b="1" dirty="0" err="1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Васи́лий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Семёнович </a:t>
            </a:r>
            <a:r>
              <a:rPr lang="ru-RU" b="1" dirty="0" err="1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Гро́ссман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(настоящее имя — </a:t>
            </a:r>
            <a:r>
              <a:rPr lang="ru-RU" b="1" dirty="0" err="1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Ио́сиф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Соломо́нович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Гро́ссман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1905 - 1964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Москва) — русский советский писатель и журналист, военный корреспондент.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Главная книга писателя — роман «Жизнь и судьба» — был конфискован в 1961 году КГБ, чудом сохранён, тайно вывезен на микрофильме, и впервые опубликован только в 1980 году в Швейцарии, в Лозанне (под редакцией </a:t>
            </a:r>
            <a:r>
              <a:rPr lang="ru-RU" b="1" dirty="0" err="1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Шимона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Маркиша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и Ефима Эткинда).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04" y="692696"/>
            <a:ext cx="3718411" cy="3888432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220449" y="4725144"/>
            <a:ext cx="3559464" cy="129614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Военный корреспондент газеты «Красная звезда»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3925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3887287" cy="5976664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4211960" y="692696"/>
            <a:ext cx="4716016" cy="552299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В центре «Жизни и судьбы» — переломная битва Великой Отечественной войны. В битве участвует множество героев, как исторически достоверных, так и вымышленных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. Действие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романа охватывает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период Сталинградской битвы,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с сентября 1942 по февраль 1943 года. Сталинградская битва находится в центре сюжета романа, в котором множество героев, чьи судьбы лишь частично связаны между собой. Связующим стержнем романа является семья Шапошниковых, судьбы их родственников и знакомых.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98"/>
          <a:stretch/>
        </p:blipFill>
        <p:spPr>
          <a:xfrm>
            <a:off x="107504" y="476672"/>
            <a:ext cx="3940581" cy="4442184"/>
          </a:xfrm>
          <a:prstGeom prst="round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2987824" y="2060848"/>
            <a:ext cx="6156176" cy="468052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90488" algn="l"/>
              </a:tabLst>
            </a:pPr>
            <a:r>
              <a:rPr lang="ru-RU" b="1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Марк Твен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(1835-1910) – американский писатель, журналист и общественный деятель. Настоящее его имя – </a:t>
            </a:r>
            <a:r>
              <a:rPr lang="ru-RU" b="1" dirty="0" err="1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Сэ́мюэл</a:t>
            </a:r>
            <a:r>
              <a:rPr lang="ru-RU" b="1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ru-RU" b="1" dirty="0" err="1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Лэ́нгхорн</a:t>
            </a:r>
            <a:r>
              <a:rPr lang="ru-RU" b="1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ru-RU" b="1" dirty="0" err="1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Кле́менс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. Родился в маленьком городке Флориде (штат Миссури), </a:t>
            </a:r>
            <a:r>
              <a:rPr lang="ru-RU" dirty="0" smtClean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рано остался без отца. 	Литературным творчеством занимался с 12 лет, когда его старший брат </a:t>
            </a:r>
            <a:r>
              <a:rPr lang="ru-RU" dirty="0" err="1" smtClean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Орайон</a:t>
            </a:r>
            <a:r>
              <a:rPr lang="ru-RU" dirty="0" smtClean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начал издавать газету. Самым популярным произведением Твена в американской и мировой литературе считается роман «Приключения </a:t>
            </a:r>
            <a:r>
              <a:rPr lang="ru-RU" dirty="0" err="1" smtClean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Гекльберри</a:t>
            </a:r>
            <a:r>
              <a:rPr lang="ru-RU" dirty="0" smtClean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Финна». Но очень популярны «Приключения Тома </a:t>
            </a:r>
            <a:r>
              <a:rPr lang="ru-RU" dirty="0" err="1" smtClean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Сойера</a:t>
            </a:r>
            <a:r>
              <a:rPr lang="ru-RU" dirty="0" smtClean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», «Принц и нищий», «Янки при дворе короля Артура» и сборник автобиографических рассказов «Жизнь на Миссисипи». </a:t>
            </a:r>
            <a:endParaRPr lang="ru-RU" dirty="0">
              <a:solidFill>
                <a:prstClr val="white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44008" y="836712"/>
            <a:ext cx="35283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0"/>
                <a:solidFill>
                  <a:srgbClr val="C0504D">
                    <a:lumMod val="75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Марк Твен</a:t>
            </a:r>
          </a:p>
        </p:txBody>
      </p:sp>
    </p:spTree>
    <p:extLst>
      <p:ext uri="{BB962C8B-B14F-4D97-AF65-F5344CB8AC3E}">
        <p14:creationId xmlns:p14="http://schemas.microsoft.com/office/powerpoint/2010/main" val="28407025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4211960" y="2204864"/>
            <a:ext cx="4716016" cy="401082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90488" algn="l"/>
              </a:tabLst>
            </a:pPr>
            <a:r>
              <a:rPr lang="ru-RU" sz="2000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"Принц и нищий" – первый и самый известный исторический роман американского писателя Марка Твена. В нем рассказывается о приключениях английского принца юного Эдуарда Тюдора и маленького оборвыша Тома </a:t>
            </a:r>
            <a:r>
              <a:rPr lang="ru-RU" sz="2000" dirty="0" err="1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Кенти</a:t>
            </a:r>
            <a:r>
              <a:rPr lang="ru-RU" sz="2000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, как две капли воды похожих друг на друга, и на время поменявшихся местами.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016" y="764704"/>
            <a:ext cx="3913971" cy="134123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76672"/>
            <a:ext cx="3711333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0227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5364088" y="692696"/>
            <a:ext cx="3631787" cy="550449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О. </a:t>
            </a:r>
            <a:r>
              <a:rPr lang="ru-RU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Ге́нри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(настоящее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имя </a:t>
            </a:r>
            <a:r>
              <a:rPr lang="ru-RU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Уи́льям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Си́дни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По́ртер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) американский писатель, признанный мастер короткого рассказа. Его новеллам свойственны тонкий юмор и неожиданные развязки. Активно писать и публиковаться О. Генри начал с 1904 года. К тому времени он уже перебрался в Нью-Йорк и стал сотрудничать с несколькими издательствами. Всего им был создан один роман и 12 сборников рассказов, куда вошли почти 300 произведений.</a:t>
            </a:r>
          </a:p>
          <a:p>
            <a:pPr lvl="0" algn="ctr"/>
            <a:endParaRPr lang="ru-RU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412776"/>
            <a:ext cx="5112568" cy="383442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755576" y="476672"/>
            <a:ext cx="35283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0"/>
                <a:solidFill>
                  <a:srgbClr val="C0504D">
                    <a:lumMod val="75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О. Генри</a:t>
            </a:r>
          </a:p>
        </p:txBody>
      </p:sp>
    </p:spTree>
    <p:extLst>
      <p:ext uri="{BB962C8B-B14F-4D97-AF65-F5344CB8AC3E}">
        <p14:creationId xmlns:p14="http://schemas.microsoft.com/office/powerpoint/2010/main" val="13937433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4355976" y="1556792"/>
            <a:ext cx="4536504" cy="429885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Рассказ представляет собой интерпретацию библейского сюжета о поклонении волхвов. </a:t>
            </a:r>
            <a:endParaRPr lang="ru-RU" sz="2000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 lvl="0" algn="just"/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Главные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герои сравниваются с волхвами, пришедшими к новорождённому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Иисусу.</a:t>
            </a:r>
          </a:p>
          <a:p>
            <a:pPr lvl="0" algn="just"/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Такими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сравнениями автор хочет дать понять: если легендарные цари славились сокровищами, то семья </a:t>
            </a:r>
            <a:r>
              <a:rPr lang="ru-RU" sz="2000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Диллингхем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 обладает не меньшими духовными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богатствами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.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090" y="620688"/>
            <a:ext cx="4018902" cy="537321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572000" y="548680"/>
            <a:ext cx="35283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0"/>
                <a:solidFill>
                  <a:srgbClr val="C0504D">
                    <a:lumMod val="75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О. Генри</a:t>
            </a:r>
          </a:p>
        </p:txBody>
      </p:sp>
    </p:spTree>
    <p:extLst>
      <p:ext uri="{BB962C8B-B14F-4D97-AF65-F5344CB8AC3E}">
        <p14:creationId xmlns:p14="http://schemas.microsoft.com/office/powerpoint/2010/main" val="406086350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Литература 2</Template>
  <TotalTime>85</TotalTime>
  <Words>634</Words>
  <Application>Microsoft Office PowerPoint</Application>
  <PresentationFormat>Экран (4:3)</PresentationFormat>
  <Paragraphs>28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Смага Елена</dc:creator>
  <cp:lastModifiedBy>Смага Елена</cp:lastModifiedBy>
  <cp:revision>11</cp:revision>
  <dcterms:created xsi:type="dcterms:W3CDTF">2020-02-17T04:09:18Z</dcterms:created>
  <dcterms:modified xsi:type="dcterms:W3CDTF">2020-03-01T05:30:27Z</dcterms:modified>
</cp:coreProperties>
</file>