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73" r:id="rId7"/>
    <p:sldId id="274" r:id="rId8"/>
    <p:sldId id="275" r:id="rId9"/>
    <p:sldId id="269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78" r:id="rId21"/>
    <p:sldId id="280" r:id="rId22"/>
    <p:sldId id="277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CC"/>
    <a:srgbClr val="000099"/>
    <a:srgbClr val="CC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FFC37-B5EE-4AF2-882D-86C332D87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«Математический поезд»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sz="1600" dirty="0" smtClean="0">
                <a:solidFill>
                  <a:srgbClr val="00B050"/>
                </a:solidFill>
              </a:rPr>
              <a:t>урок-игра</a:t>
            </a:r>
            <a:br>
              <a:rPr lang="ru-RU" sz="1600" dirty="0" smtClean="0">
                <a:solidFill>
                  <a:srgbClr val="00B050"/>
                </a:solidFill>
              </a:rPr>
            </a:br>
            <a:r>
              <a:rPr lang="ru-RU" sz="1600" dirty="0" smtClean="0">
                <a:solidFill>
                  <a:srgbClr val="00B050"/>
                </a:solidFill>
              </a:rPr>
              <a:t> составила учитель математики 5 класса </a:t>
            </a:r>
            <a:br>
              <a:rPr lang="ru-RU" sz="1600" dirty="0" smtClean="0">
                <a:solidFill>
                  <a:srgbClr val="00B050"/>
                </a:solidFill>
              </a:rPr>
            </a:br>
            <a:r>
              <a:rPr lang="ru-RU" sz="1600" dirty="0" smtClean="0">
                <a:solidFill>
                  <a:srgbClr val="00B050"/>
                </a:solidFill>
              </a:rPr>
              <a:t>МБОУ «</a:t>
            </a:r>
            <a:r>
              <a:rPr lang="ru-RU" sz="1600" dirty="0" err="1" smtClean="0">
                <a:solidFill>
                  <a:srgbClr val="00B050"/>
                </a:solidFill>
              </a:rPr>
              <a:t>Тиличикская</a:t>
            </a:r>
            <a:r>
              <a:rPr lang="ru-RU" sz="1600" dirty="0" smtClean="0">
                <a:solidFill>
                  <a:srgbClr val="00B050"/>
                </a:solidFill>
              </a:rPr>
              <a:t> средняя школа» </a:t>
            </a:r>
            <a:br>
              <a:rPr lang="ru-RU" sz="1600" dirty="0" smtClean="0">
                <a:solidFill>
                  <a:srgbClr val="00B050"/>
                </a:solidFill>
              </a:rPr>
            </a:br>
            <a:r>
              <a:rPr lang="ru-RU" sz="1600" dirty="0" err="1" smtClean="0">
                <a:solidFill>
                  <a:srgbClr val="00B050"/>
                </a:solidFill>
              </a:rPr>
              <a:t>Хестанова</a:t>
            </a:r>
            <a:r>
              <a:rPr lang="ru-RU" sz="1600" dirty="0" smtClean="0">
                <a:solidFill>
                  <a:srgbClr val="00B050"/>
                </a:solidFill>
              </a:rPr>
              <a:t> Аида </a:t>
            </a:r>
            <a:r>
              <a:rPr lang="ru-RU" sz="1600" dirty="0" err="1" smtClean="0">
                <a:solidFill>
                  <a:srgbClr val="00B050"/>
                </a:solidFill>
              </a:rPr>
              <a:t>Таймуразовна</a:t>
            </a:r>
            <a:endParaRPr lang="ru-RU" sz="1600" dirty="0">
              <a:solidFill>
                <a:srgbClr val="00B050"/>
              </a:solidFill>
            </a:endParaRPr>
          </a:p>
        </p:txBody>
      </p:sp>
      <p:grpSp>
        <p:nvGrpSpPr>
          <p:cNvPr id="2291" name="Group 1875"/>
          <p:cNvGrpSpPr>
            <a:grpSpLocks/>
          </p:cNvGrpSpPr>
          <p:nvPr/>
        </p:nvGrpSpPr>
        <p:grpSpPr bwMode="auto">
          <a:xfrm>
            <a:off x="2786051" y="3485696"/>
            <a:ext cx="6357950" cy="2943698"/>
            <a:chOff x="-194" y="2878"/>
            <a:chExt cx="4536" cy="1298"/>
          </a:xfrm>
        </p:grpSpPr>
        <p:grpSp>
          <p:nvGrpSpPr>
            <p:cNvPr id="2292" name="Group 1497"/>
            <p:cNvGrpSpPr>
              <a:grpSpLocks/>
            </p:cNvGrpSpPr>
            <p:nvPr/>
          </p:nvGrpSpPr>
          <p:grpSpPr bwMode="auto">
            <a:xfrm>
              <a:off x="1968" y="2878"/>
              <a:ext cx="2374" cy="1298"/>
              <a:chOff x="723" y="960"/>
              <a:chExt cx="2374" cy="1298"/>
            </a:xfrm>
          </p:grpSpPr>
          <p:grpSp>
            <p:nvGrpSpPr>
              <p:cNvPr id="2393" name="Group 1498"/>
              <p:cNvGrpSpPr>
                <a:grpSpLocks/>
              </p:cNvGrpSpPr>
              <p:nvPr/>
            </p:nvGrpSpPr>
            <p:grpSpPr bwMode="auto">
              <a:xfrm>
                <a:off x="2087" y="1824"/>
                <a:ext cx="409" cy="434"/>
                <a:chOff x="2298" y="1822"/>
                <a:chExt cx="409" cy="434"/>
              </a:xfrm>
            </p:grpSpPr>
            <p:grpSp>
              <p:nvGrpSpPr>
                <p:cNvPr id="2530" name="Group 1499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2556" name="Group 1500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2560" name="Group 15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2564" name="Oval 150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565" name="Oval 150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561" name="Group 15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2562" name="Oval 150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563" name="Oval 15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557" name="Group 1507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2558" name="Freeform 1508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59" name="Freeform 1509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531" name="Group 151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2550" name="Group 1511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2554" name="Oval 15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55" name="Oval 15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551" name="Group 1514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2552" name="Oval 15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53" name="Oval 15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532" name="Group 151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548" name="Freeform 1518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49" name="Freeform 151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33" name="Group 152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2546" name="Oval 1521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47" name="Oval 152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34" name="Group 1523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544" name="Oval 1524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45" name="Oval 152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35" name="Group 1526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2542" name="Oval 1527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43" name="Oval 152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36" name="Group 1529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540" name="Oval 1530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41" name="Oval 153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37" name="Group 1532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538" name="Freeform 1533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39" name="Freeform 1534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394" name="Group 1535"/>
              <p:cNvGrpSpPr>
                <a:grpSpLocks/>
              </p:cNvGrpSpPr>
              <p:nvPr/>
            </p:nvGrpSpPr>
            <p:grpSpPr bwMode="auto">
              <a:xfrm>
                <a:off x="1511" y="1824"/>
                <a:ext cx="409" cy="434"/>
                <a:chOff x="2298" y="1822"/>
                <a:chExt cx="409" cy="434"/>
              </a:xfrm>
            </p:grpSpPr>
            <p:grpSp>
              <p:nvGrpSpPr>
                <p:cNvPr id="2494" name="Group 1536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2520" name="Group 1537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2524" name="Group 15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2528" name="Oval 15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529" name="Oval 15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525" name="Group 15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2526" name="Oval 15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527" name="Oval 15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521" name="Group 1544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2522" name="Freeform 1545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23" name="Freeform 1546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495" name="Group 154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2514" name="Group 1548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2518" name="Oval 15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19" name="Oval 15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515" name="Group 1551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2516" name="Oval 15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17" name="Oval 15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496" name="Group 1554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512" name="Freeform 1555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13" name="Freeform 155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97" name="Group 155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2510" name="Oval 155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11" name="Oval 155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98" name="Group 156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508" name="Oval 156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09" name="Oval 156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99" name="Group 1563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2506" name="Oval 1564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07" name="Oval 156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00" name="Group 1566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504" name="Oval 1567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05" name="Oval 156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01" name="Group 1569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502" name="Freeform 1570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03" name="Freeform 157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395" name="Group 1572"/>
              <p:cNvGrpSpPr>
                <a:grpSpLocks/>
              </p:cNvGrpSpPr>
              <p:nvPr/>
            </p:nvGrpSpPr>
            <p:grpSpPr bwMode="auto">
              <a:xfrm>
                <a:off x="2793" y="1608"/>
                <a:ext cx="304" cy="321"/>
                <a:chOff x="0" y="2496"/>
                <a:chExt cx="304" cy="285"/>
              </a:xfrm>
            </p:grpSpPr>
            <p:sp>
              <p:nvSpPr>
                <p:cNvPr id="2492" name="Line 1573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93" name="Freeform 1574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96" name="Group 1575"/>
              <p:cNvGrpSpPr>
                <a:grpSpLocks/>
              </p:cNvGrpSpPr>
              <p:nvPr/>
            </p:nvGrpSpPr>
            <p:grpSpPr bwMode="auto">
              <a:xfrm>
                <a:off x="1056" y="1822"/>
                <a:ext cx="405" cy="434"/>
                <a:chOff x="1177" y="1822"/>
                <a:chExt cx="405" cy="434"/>
              </a:xfrm>
            </p:grpSpPr>
            <p:grpSp>
              <p:nvGrpSpPr>
                <p:cNvPr id="2456" name="Group 1576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2482" name="Group 1577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grpSp>
                  <p:nvGrpSpPr>
                    <p:cNvPr id="2486" name="Group 15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2490" name="Oval 157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91" name="Oval 15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487" name="Group 15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2488" name="Oval 15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89" name="Oval 15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483" name="Group 1584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2484" name="Freeform 1585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5" name="Freeform 1586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457" name="Group 1587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2476" name="Group 1588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2480" name="Oval 15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81" name="Oval 15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77" name="Group 1591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2478" name="Oval 15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79" name="Oval 15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458" name="Group 1594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2474" name="Freeform 1595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75" name="Freeform 1596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59" name="Group 1597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2472" name="Oval 1598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73" name="Oval 1599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60" name="Group 1600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2470" name="Oval 1601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71" name="Oval 1602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61" name="Group 1603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2468" name="Oval 1604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69" name="Oval 1605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62" name="Group 1606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2466" name="Oval 1607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67" name="Oval 1608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63" name="Group 1609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2464" name="Freeform 1610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65" name="Freeform 1611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397" name="Group 1612"/>
              <p:cNvGrpSpPr>
                <a:grpSpLocks/>
              </p:cNvGrpSpPr>
              <p:nvPr/>
            </p:nvGrpSpPr>
            <p:grpSpPr bwMode="auto">
              <a:xfrm>
                <a:off x="2519" y="1822"/>
                <a:ext cx="409" cy="434"/>
                <a:chOff x="2298" y="1822"/>
                <a:chExt cx="409" cy="434"/>
              </a:xfrm>
            </p:grpSpPr>
            <p:grpSp>
              <p:nvGrpSpPr>
                <p:cNvPr id="2420" name="Group 1613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2446" name="Group 1614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2450" name="Group 16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2454" name="Oval 16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55" name="Oval 16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451" name="Group 16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2452" name="Oval 16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53" name="Oval 16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447" name="Group 1621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2448" name="Freeform 1622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49" name="Freeform 1623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421" name="Group 1624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2440" name="Group 1625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2444" name="Oval 16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45" name="Oval 16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41" name="Group 1628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2442" name="Oval 16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43" name="Oval 16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422" name="Group 1631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438" name="Freeform 1632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39" name="Freeform 1633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23" name="Group 1634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2436" name="Oval 163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37" name="Oval 1636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24" name="Group 163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434" name="Oval 163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35" name="Oval 163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25" name="Group 164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2432" name="Oval 1641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33" name="Oval 164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26" name="Group 1643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430" name="Oval 1644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31" name="Oval 164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27" name="Group 1646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2428" name="Freeform 1647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29" name="Freeform 1648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398" name="Freeform 1649"/>
              <p:cNvSpPr>
                <a:spLocks/>
              </p:cNvSpPr>
              <p:nvPr/>
            </p:nvSpPr>
            <p:spPr bwMode="auto">
              <a:xfrm>
                <a:off x="879" y="1608"/>
                <a:ext cx="4" cy="2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32"/>
                  </a:cxn>
                </a:cxnLst>
                <a:rect l="0" t="0" r="r" b="b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19" name="Freeform 1652"/>
              <p:cNvSpPr>
                <a:spLocks noEditPoints="1"/>
              </p:cNvSpPr>
              <p:nvPr/>
            </p:nvSpPr>
            <p:spPr bwMode="auto">
              <a:xfrm>
                <a:off x="723" y="1716"/>
                <a:ext cx="304" cy="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0"/>
                  </a:cxn>
                  <a:cxn ang="0">
                    <a:pos x="18" y="18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36" y="0"/>
                  </a:cxn>
                  <a:cxn ang="0">
                    <a:pos x="54" y="0"/>
                  </a:cxn>
                  <a:cxn ang="0">
                    <a:pos x="54" y="18"/>
                  </a:cxn>
                  <a:cxn ang="0">
                    <a:pos x="36" y="18"/>
                  </a:cxn>
                  <a:cxn ang="0">
                    <a:pos x="36" y="0"/>
                  </a:cxn>
                  <a:cxn ang="0">
                    <a:pos x="72" y="0"/>
                  </a:cxn>
                  <a:cxn ang="0">
                    <a:pos x="90" y="0"/>
                  </a:cxn>
                  <a:cxn ang="0">
                    <a:pos x="90" y="18"/>
                  </a:cxn>
                  <a:cxn ang="0">
                    <a:pos x="72" y="18"/>
                  </a:cxn>
                  <a:cxn ang="0">
                    <a:pos x="72" y="0"/>
                  </a:cxn>
                  <a:cxn ang="0">
                    <a:pos x="108" y="0"/>
                  </a:cxn>
                  <a:cxn ang="0">
                    <a:pos x="126" y="0"/>
                  </a:cxn>
                  <a:cxn ang="0">
                    <a:pos x="126" y="18"/>
                  </a:cxn>
                  <a:cxn ang="0">
                    <a:pos x="108" y="18"/>
                  </a:cxn>
                  <a:cxn ang="0">
                    <a:pos x="108" y="0"/>
                  </a:cxn>
                  <a:cxn ang="0">
                    <a:pos x="144" y="0"/>
                  </a:cxn>
                  <a:cxn ang="0">
                    <a:pos x="162" y="0"/>
                  </a:cxn>
                  <a:cxn ang="0">
                    <a:pos x="162" y="18"/>
                  </a:cxn>
                  <a:cxn ang="0">
                    <a:pos x="144" y="18"/>
                  </a:cxn>
                  <a:cxn ang="0">
                    <a:pos x="144" y="0"/>
                  </a:cxn>
                  <a:cxn ang="0">
                    <a:pos x="180" y="0"/>
                  </a:cxn>
                  <a:cxn ang="0">
                    <a:pos x="190" y="0"/>
                  </a:cxn>
                  <a:cxn ang="0">
                    <a:pos x="190" y="18"/>
                  </a:cxn>
                  <a:cxn ang="0">
                    <a:pos x="180" y="18"/>
                  </a:cxn>
                  <a:cxn ang="0">
                    <a:pos x="180" y="0"/>
                  </a:cxn>
                </a:cxnLst>
                <a:rect l="0" t="0" r="r" b="b"/>
                <a:pathLst>
                  <a:path w="190" h="18">
                    <a:moveTo>
                      <a:pt x="0" y="0"/>
                    </a:move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  <a:moveTo>
                      <a:pt x="36" y="0"/>
                    </a:moveTo>
                    <a:lnTo>
                      <a:pt x="54" y="0"/>
                    </a:lnTo>
                    <a:lnTo>
                      <a:pt x="54" y="18"/>
                    </a:lnTo>
                    <a:lnTo>
                      <a:pt x="36" y="18"/>
                    </a:lnTo>
                    <a:lnTo>
                      <a:pt x="36" y="0"/>
                    </a:lnTo>
                    <a:close/>
                    <a:moveTo>
                      <a:pt x="72" y="0"/>
                    </a:moveTo>
                    <a:lnTo>
                      <a:pt x="90" y="0"/>
                    </a:lnTo>
                    <a:lnTo>
                      <a:pt x="90" y="18"/>
                    </a:lnTo>
                    <a:lnTo>
                      <a:pt x="72" y="18"/>
                    </a:lnTo>
                    <a:lnTo>
                      <a:pt x="72" y="0"/>
                    </a:lnTo>
                    <a:close/>
                    <a:moveTo>
                      <a:pt x="108" y="0"/>
                    </a:moveTo>
                    <a:lnTo>
                      <a:pt x="126" y="0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0"/>
                    </a:lnTo>
                    <a:close/>
                    <a:moveTo>
                      <a:pt x="144" y="0"/>
                    </a:moveTo>
                    <a:lnTo>
                      <a:pt x="162" y="0"/>
                    </a:lnTo>
                    <a:lnTo>
                      <a:pt x="162" y="18"/>
                    </a:lnTo>
                    <a:lnTo>
                      <a:pt x="144" y="18"/>
                    </a:lnTo>
                    <a:lnTo>
                      <a:pt x="144" y="0"/>
                    </a:lnTo>
                    <a:close/>
                    <a:moveTo>
                      <a:pt x="180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80" y="1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 cap="flat">
                <a:solidFill>
                  <a:srgbClr val="000000"/>
                </a:solidFill>
                <a:prstDash val="solid"/>
                <a:bevel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00" name="Freeform 1653"/>
              <p:cNvSpPr>
                <a:spLocks/>
              </p:cNvSpPr>
              <p:nvPr/>
            </p:nvSpPr>
            <p:spPr bwMode="auto">
              <a:xfrm>
                <a:off x="992" y="1095"/>
                <a:ext cx="2088" cy="891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110" y="0"/>
                  </a:cxn>
                  <a:cxn ang="0">
                    <a:pos x="1668" y="0"/>
                  </a:cxn>
                  <a:cxn ang="0">
                    <a:pos x="1875" y="99"/>
                  </a:cxn>
                  <a:cxn ang="0">
                    <a:pos x="2088" y="513"/>
                  </a:cxn>
                  <a:cxn ang="0">
                    <a:pos x="2072" y="881"/>
                  </a:cxn>
                  <a:cxn ang="0">
                    <a:pos x="1771" y="891"/>
                  </a:cxn>
                  <a:cxn ang="0">
                    <a:pos x="110" y="891"/>
                  </a:cxn>
                  <a:cxn ang="0">
                    <a:pos x="6" y="792"/>
                  </a:cxn>
                  <a:cxn ang="0">
                    <a:pos x="8" y="131"/>
                  </a:cxn>
                </a:cxnLst>
                <a:rect l="0" t="0" r="r" b="b"/>
                <a:pathLst>
                  <a:path w="2088" h="891">
                    <a:moveTo>
                      <a:pt x="0" y="143"/>
                    </a:moveTo>
                    <a:lnTo>
                      <a:pt x="110" y="0"/>
                    </a:lnTo>
                    <a:lnTo>
                      <a:pt x="1668" y="0"/>
                    </a:lnTo>
                    <a:lnTo>
                      <a:pt x="1875" y="99"/>
                    </a:lnTo>
                    <a:lnTo>
                      <a:pt x="2088" y="513"/>
                    </a:lnTo>
                    <a:lnTo>
                      <a:pt x="2072" y="881"/>
                    </a:lnTo>
                    <a:lnTo>
                      <a:pt x="1771" y="891"/>
                    </a:lnTo>
                    <a:lnTo>
                      <a:pt x="110" y="891"/>
                    </a:lnTo>
                    <a:lnTo>
                      <a:pt x="6" y="792"/>
                    </a:lnTo>
                    <a:lnTo>
                      <a:pt x="8" y="131"/>
                    </a:lnTo>
                  </a:path>
                </a:pathLst>
              </a:custGeom>
              <a:gradFill rotWithShape="1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01" name="Rectangle 1654"/>
              <p:cNvSpPr>
                <a:spLocks noChangeArrowheads="1"/>
              </p:cNvSpPr>
              <p:nvPr/>
            </p:nvSpPr>
            <p:spPr bwMode="auto">
              <a:xfrm>
                <a:off x="1093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404" name="Group 1657"/>
              <p:cNvGrpSpPr>
                <a:grpSpLocks/>
              </p:cNvGrpSpPr>
              <p:nvPr/>
            </p:nvGrpSpPr>
            <p:grpSpPr bwMode="auto">
              <a:xfrm>
                <a:off x="1346" y="960"/>
                <a:ext cx="202" cy="192"/>
                <a:chOff x="5136" y="1968"/>
                <a:chExt cx="192" cy="171"/>
              </a:xfrm>
            </p:grpSpPr>
            <p:sp>
              <p:nvSpPr>
                <p:cNvPr id="2416" name="Oval 1658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17" name="Freeform 1659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405" name="Freeform 1660"/>
              <p:cNvSpPr>
                <a:spLocks/>
              </p:cNvSpPr>
              <p:nvPr/>
            </p:nvSpPr>
            <p:spPr bwMode="auto">
              <a:xfrm>
                <a:off x="1043" y="1878"/>
                <a:ext cx="181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06" name="Freeform 1661"/>
              <p:cNvSpPr>
                <a:spLocks/>
              </p:cNvSpPr>
              <p:nvPr/>
            </p:nvSpPr>
            <p:spPr bwMode="auto">
              <a:xfrm>
                <a:off x="1007" y="1229"/>
                <a:ext cx="185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62" y="0"/>
                  </a:cxn>
                </a:cxnLst>
                <a:rect l="0" t="0" r="r" b="b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407" name="Group 1662"/>
              <p:cNvGrpSpPr>
                <a:grpSpLocks/>
              </p:cNvGrpSpPr>
              <p:nvPr/>
            </p:nvGrpSpPr>
            <p:grpSpPr bwMode="auto">
              <a:xfrm>
                <a:off x="2305" y="960"/>
                <a:ext cx="202" cy="192"/>
                <a:chOff x="5136" y="1968"/>
                <a:chExt cx="192" cy="171"/>
              </a:xfrm>
            </p:grpSpPr>
            <p:sp>
              <p:nvSpPr>
                <p:cNvPr id="2414" name="Oval 1663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15" name="Freeform 1664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408" name="Freeform 1665"/>
              <p:cNvSpPr>
                <a:spLocks/>
              </p:cNvSpPr>
              <p:nvPr/>
            </p:nvSpPr>
            <p:spPr bwMode="auto">
              <a:xfrm>
                <a:off x="1245" y="1662"/>
                <a:ext cx="17" cy="35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0"/>
                  </a:cxn>
                  <a:cxn ang="0">
                    <a:pos x="0" y="31"/>
                  </a:cxn>
                </a:cxnLst>
                <a:rect l="0" t="0" r="r" b="b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09" name="Freeform 1666"/>
              <p:cNvSpPr>
                <a:spLocks/>
              </p:cNvSpPr>
              <p:nvPr/>
            </p:nvSpPr>
            <p:spPr bwMode="auto">
              <a:xfrm>
                <a:off x="1070" y="1284"/>
                <a:ext cx="225" cy="594"/>
              </a:xfrm>
              <a:custGeom>
                <a:avLst/>
                <a:gdLst/>
                <a:ahLst/>
                <a:cxnLst>
                  <a:cxn ang="0">
                    <a:pos x="214" y="528"/>
                  </a:cxn>
                  <a:cxn ang="0">
                    <a:pos x="214" y="0"/>
                  </a:cxn>
                  <a:cxn ang="0">
                    <a:pos x="0" y="2"/>
                  </a:cxn>
                  <a:cxn ang="0">
                    <a:pos x="0" y="527"/>
                  </a:cxn>
                  <a:cxn ang="0">
                    <a:pos x="214" y="528"/>
                  </a:cxn>
                </a:cxnLst>
                <a:rect l="0" t="0" r="r" b="b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10" name="Freeform 1667"/>
              <p:cNvSpPr>
                <a:spLocks/>
              </p:cNvSpPr>
              <p:nvPr/>
            </p:nvSpPr>
            <p:spPr bwMode="auto">
              <a:xfrm>
                <a:off x="2664" y="1200"/>
                <a:ext cx="432" cy="520"/>
              </a:xfrm>
              <a:custGeom>
                <a:avLst/>
                <a:gdLst/>
                <a:ahLst/>
                <a:cxnLst>
                  <a:cxn ang="0">
                    <a:pos x="216" y="0"/>
                  </a:cxn>
                  <a:cxn ang="0">
                    <a:pos x="0" y="136"/>
                  </a:cxn>
                  <a:cxn ang="0">
                    <a:pos x="64" y="520"/>
                  </a:cxn>
                  <a:cxn ang="0">
                    <a:pos x="400" y="520"/>
                  </a:cxn>
                  <a:cxn ang="0">
                    <a:pos x="432" y="424"/>
                  </a:cxn>
                </a:cxnLst>
                <a:rect l="0" t="0" r="r" b="b"/>
                <a:pathLst>
                  <a:path w="432" h="520">
                    <a:moveTo>
                      <a:pt x="216" y="0"/>
                    </a:moveTo>
                    <a:lnTo>
                      <a:pt x="0" y="136"/>
                    </a:lnTo>
                    <a:lnTo>
                      <a:pt x="64" y="520"/>
                    </a:lnTo>
                    <a:lnTo>
                      <a:pt x="400" y="520"/>
                    </a:lnTo>
                    <a:lnTo>
                      <a:pt x="432" y="424"/>
                    </a:lnTo>
                  </a:path>
                </a:pathLst>
              </a:custGeom>
              <a:gradFill rotWithShape="1">
                <a:gsLst>
                  <a:gs pos="0">
                    <a:srgbClr val="CCFFFF"/>
                  </a:gs>
                  <a:gs pos="100000">
                    <a:srgbClr val="00FFFF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294" name="Group 1775"/>
            <p:cNvGrpSpPr>
              <a:grpSpLocks/>
            </p:cNvGrpSpPr>
            <p:nvPr/>
          </p:nvGrpSpPr>
          <p:grpSpPr bwMode="auto">
            <a:xfrm>
              <a:off x="-194" y="2880"/>
              <a:ext cx="2139" cy="1296"/>
              <a:chOff x="0" y="1920"/>
              <a:chExt cx="2032" cy="1152"/>
            </a:xfrm>
          </p:grpSpPr>
          <p:grpSp>
            <p:nvGrpSpPr>
              <p:cNvPr id="2295" name="Group 1776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grpSp>
              <p:nvGrpSpPr>
                <p:cNvPr id="2381" name="Group 1777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grpSp>
                <p:nvGrpSpPr>
                  <p:cNvPr id="2385" name="Group 1778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2389" name="Oval 17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390" name="Oval 17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386" name="Group 1781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2387" name="Oval 17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388" name="Oval 17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382" name="Group 1784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2383" name="Freeform 1785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84" name="Freeform 1786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296" name="Group 1787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grpSp>
              <p:nvGrpSpPr>
                <p:cNvPr id="2371" name="Group 1788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grpSp>
                <p:nvGrpSpPr>
                  <p:cNvPr id="2375" name="Group 1789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2379" name="Oval 17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380" name="Oval 17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376" name="Group 1792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2377" name="Oval 17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378" name="Oval 17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372" name="Group 1795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2373" name="Freeform 179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74" name="Freeform 1797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297" name="Group 1798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grpSp>
              <p:nvGrpSpPr>
                <p:cNvPr id="2365" name="Group 1799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sp>
                <p:nvSpPr>
                  <p:cNvPr id="2369" name="Oval 1800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70" name="Oval 1801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66" name="Group 1802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2367" name="Oval 1803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68" name="Oval 1804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298" name="Group 1805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2363" name="Freeform 1806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64" name="Freeform 1807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299" name="Group 1808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sp>
              <p:nvSpPr>
                <p:cNvPr id="2361" name="Oval 1809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62" name="Oval 1810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00" name="Group 1811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2359" name="Oval 1812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60" name="Oval 1813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01" name="Group 1814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sp>
              <p:nvSpPr>
                <p:cNvPr id="2357" name="Oval 1815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58" name="Oval 1816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02" name="Group 1817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2355" name="Oval 1818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56" name="Oval 1819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03" name="Group 1820"/>
              <p:cNvGrpSpPr>
                <a:grpSpLocks/>
              </p:cNvGrpSpPr>
              <p:nvPr/>
            </p:nvGrpSpPr>
            <p:grpSpPr bwMode="auto">
              <a:xfrm>
                <a:off x="463" y="2714"/>
                <a:ext cx="333" cy="330"/>
                <a:chOff x="3985" y="2765"/>
                <a:chExt cx="128" cy="141"/>
              </a:xfrm>
            </p:grpSpPr>
            <p:sp>
              <p:nvSpPr>
                <p:cNvPr id="2353" name="Freeform 1821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54" name="Freeform 1822"/>
                <p:cNvSpPr>
                  <a:spLocks/>
                </p:cNvSpPr>
                <p:nvPr/>
              </p:nvSpPr>
              <p:spPr bwMode="auto">
                <a:xfrm>
                  <a:off x="3990" y="2765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04" name="Group 1823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grpSp>
              <p:nvGrpSpPr>
                <p:cNvPr id="2347" name="Group 1824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sp>
                <p:nvSpPr>
                  <p:cNvPr id="2351" name="Oval 182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52" name="Oval 1826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48" name="Group 1827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2349" name="Oval 182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50" name="Oval 182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305" name="Group 1830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2345" name="Freeform 1831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46" name="Freeform 1832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06" name="Group 1833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sp>
              <p:nvSpPr>
                <p:cNvPr id="2343" name="Oval 1834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44" name="Oval 1835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07" name="Group 1836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2341" name="Oval 1837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42" name="Oval 1838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08" name="Group 1839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sp>
              <p:nvSpPr>
                <p:cNvPr id="2339" name="Oval 1840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40" name="Oval 1841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09" name="Group 1842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2337" name="Oval 1843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38" name="Oval 1844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10" name="Group 1845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2335" name="Freeform 1846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36" name="Freeform 1847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311" name="Freeform 1848"/>
              <p:cNvSpPr>
                <a:spLocks/>
              </p:cNvSpPr>
              <p:nvPr/>
            </p:nvSpPr>
            <p:spPr bwMode="auto">
              <a:xfrm>
                <a:off x="148" y="2496"/>
                <a:ext cx="4" cy="2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32"/>
                  </a:cxn>
                </a:cxnLst>
                <a:rect l="0" t="0" r="r" b="b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312" name="Group 1849"/>
              <p:cNvGrpSpPr>
                <a:grpSpLocks/>
              </p:cNvGrpSpPr>
              <p:nvPr/>
            </p:nvGrpSpPr>
            <p:grpSpPr bwMode="auto">
              <a:xfrm>
                <a:off x="0" y="2496"/>
                <a:ext cx="304" cy="285"/>
                <a:chOff x="0" y="2496"/>
                <a:chExt cx="304" cy="285"/>
              </a:xfrm>
            </p:grpSpPr>
            <p:sp>
              <p:nvSpPr>
                <p:cNvPr id="2333" name="Line 1850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34" name="Freeform 1851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313" name="Freeform 1852"/>
              <p:cNvSpPr>
                <a:spLocks/>
              </p:cNvSpPr>
              <p:nvPr/>
            </p:nvSpPr>
            <p:spPr bwMode="auto">
              <a:xfrm>
                <a:off x="239" y="2064"/>
                <a:ext cx="1782" cy="792"/>
              </a:xfrm>
              <a:custGeom>
                <a:avLst/>
                <a:gdLst/>
                <a:ahLst/>
                <a:cxnLst>
                  <a:cxn ang="0">
                    <a:pos x="0" y="127"/>
                  </a:cxn>
                  <a:cxn ang="0">
                    <a:pos x="105" y="0"/>
                  </a:cxn>
                  <a:cxn ang="0">
                    <a:pos x="1585" y="0"/>
                  </a:cxn>
                  <a:cxn ang="0">
                    <a:pos x="1782" y="88"/>
                  </a:cxn>
                  <a:cxn ang="0">
                    <a:pos x="1782" y="660"/>
                  </a:cxn>
                  <a:cxn ang="0">
                    <a:pos x="1683" y="792"/>
                  </a:cxn>
                  <a:cxn ang="0">
                    <a:pos x="105" y="792"/>
                  </a:cxn>
                  <a:cxn ang="0">
                    <a:pos x="6" y="704"/>
                  </a:cxn>
                  <a:cxn ang="0">
                    <a:pos x="8" y="116"/>
                  </a:cxn>
                </a:cxnLst>
                <a:rect l="0" t="0" r="r" b="b"/>
                <a:pathLst>
                  <a:path w="1782" h="792">
                    <a:moveTo>
                      <a:pt x="0" y="127"/>
                    </a:moveTo>
                    <a:lnTo>
                      <a:pt x="105" y="0"/>
                    </a:lnTo>
                    <a:lnTo>
                      <a:pt x="1585" y="0"/>
                    </a:lnTo>
                    <a:lnTo>
                      <a:pt x="1782" y="88"/>
                    </a:lnTo>
                    <a:lnTo>
                      <a:pt x="1782" y="660"/>
                    </a:lnTo>
                    <a:lnTo>
                      <a:pt x="1683" y="792"/>
                    </a:lnTo>
                    <a:lnTo>
                      <a:pt x="105" y="792"/>
                    </a:lnTo>
                    <a:lnTo>
                      <a:pt x="6" y="704"/>
                    </a:lnTo>
                    <a:lnTo>
                      <a:pt x="8" y="116"/>
                    </a:lnTo>
                  </a:path>
                </a:pathLst>
              </a:custGeom>
              <a:gradFill rotWithShape="1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314" name="Group 1853"/>
              <p:cNvGrpSpPr>
                <a:grpSpLocks/>
              </p:cNvGrpSpPr>
              <p:nvPr/>
            </p:nvGrpSpPr>
            <p:grpSpPr bwMode="auto">
              <a:xfrm>
                <a:off x="334" y="2280"/>
                <a:ext cx="1566" cy="235"/>
                <a:chOff x="1088" y="2880"/>
                <a:chExt cx="428" cy="64"/>
              </a:xfrm>
            </p:grpSpPr>
            <p:sp>
              <p:nvSpPr>
                <p:cNvPr id="2325" name="Rectangle 1854"/>
                <p:cNvSpPr>
                  <a:spLocks noChangeArrowheads="1"/>
                </p:cNvSpPr>
                <p:nvPr/>
              </p:nvSpPr>
              <p:spPr bwMode="auto">
                <a:xfrm>
                  <a:off x="108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27" name="Rectangle 1856"/>
                <p:cNvSpPr>
                  <a:spLocks noChangeArrowheads="1"/>
                </p:cNvSpPr>
                <p:nvPr/>
              </p:nvSpPr>
              <p:spPr bwMode="auto">
                <a:xfrm>
                  <a:off x="1179" y="2880"/>
                  <a:ext cx="91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29" name="Rectangle 1858"/>
                <p:cNvSpPr>
                  <a:spLocks noChangeArrowheads="1"/>
                </p:cNvSpPr>
                <p:nvPr/>
              </p:nvSpPr>
              <p:spPr bwMode="auto">
                <a:xfrm>
                  <a:off x="1309" y="2880"/>
                  <a:ext cx="91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32" name="Rectangle 1861"/>
                <p:cNvSpPr>
                  <a:spLocks noChangeArrowheads="1"/>
                </p:cNvSpPr>
                <p:nvPr/>
              </p:nvSpPr>
              <p:spPr bwMode="auto">
                <a:xfrm>
                  <a:off x="1428" y="2882"/>
                  <a:ext cx="88" cy="62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315" name="Group 1862"/>
              <p:cNvGrpSpPr>
                <a:grpSpLocks/>
              </p:cNvGrpSpPr>
              <p:nvPr/>
            </p:nvGrpSpPr>
            <p:grpSpPr bwMode="auto">
              <a:xfrm>
                <a:off x="592" y="1920"/>
                <a:ext cx="192" cy="171"/>
                <a:chOff x="5136" y="1968"/>
                <a:chExt cx="192" cy="171"/>
              </a:xfrm>
            </p:grpSpPr>
            <p:sp>
              <p:nvSpPr>
                <p:cNvPr id="2323" name="Oval 1863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24" name="Freeform 1864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316" name="Freeform 1865"/>
              <p:cNvSpPr>
                <a:spLocks/>
              </p:cNvSpPr>
              <p:nvPr/>
            </p:nvSpPr>
            <p:spPr bwMode="auto">
              <a:xfrm>
                <a:off x="304" y="2736"/>
                <a:ext cx="172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17" name="Freeform 1866"/>
              <p:cNvSpPr>
                <a:spLocks/>
              </p:cNvSpPr>
              <p:nvPr/>
            </p:nvSpPr>
            <p:spPr bwMode="auto">
              <a:xfrm>
                <a:off x="270" y="2159"/>
                <a:ext cx="176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62" y="0"/>
                  </a:cxn>
                </a:cxnLst>
                <a:rect l="0" t="0" r="r" b="b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318" name="Group 1867"/>
              <p:cNvGrpSpPr>
                <a:grpSpLocks/>
              </p:cNvGrpSpPr>
              <p:nvPr/>
            </p:nvGrpSpPr>
            <p:grpSpPr bwMode="auto">
              <a:xfrm>
                <a:off x="1504" y="1920"/>
                <a:ext cx="192" cy="171"/>
                <a:chOff x="5136" y="1968"/>
                <a:chExt cx="192" cy="171"/>
              </a:xfrm>
            </p:grpSpPr>
            <p:sp>
              <p:nvSpPr>
                <p:cNvPr id="2321" name="Oval 1868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22" name="Freeform 1869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319" name="Freeform 1870"/>
              <p:cNvSpPr>
                <a:spLocks/>
              </p:cNvSpPr>
              <p:nvPr/>
            </p:nvSpPr>
            <p:spPr bwMode="auto">
              <a:xfrm>
                <a:off x="496" y="2544"/>
                <a:ext cx="16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0"/>
                  </a:cxn>
                  <a:cxn ang="0">
                    <a:pos x="0" y="31"/>
                  </a:cxn>
                </a:cxnLst>
                <a:rect l="0" t="0" r="r" b="b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20" name="Freeform 1871"/>
              <p:cNvSpPr>
                <a:spLocks/>
              </p:cNvSpPr>
              <p:nvPr/>
            </p:nvSpPr>
            <p:spPr bwMode="auto">
              <a:xfrm>
                <a:off x="330" y="2208"/>
                <a:ext cx="214" cy="528"/>
              </a:xfrm>
              <a:custGeom>
                <a:avLst/>
                <a:gdLst/>
                <a:ahLst/>
                <a:cxnLst>
                  <a:cxn ang="0">
                    <a:pos x="214" y="528"/>
                  </a:cxn>
                  <a:cxn ang="0">
                    <a:pos x="214" y="0"/>
                  </a:cxn>
                  <a:cxn ang="0">
                    <a:pos x="0" y="2"/>
                  </a:cxn>
                  <a:cxn ang="0">
                    <a:pos x="0" y="527"/>
                  </a:cxn>
                  <a:cxn ang="0">
                    <a:pos x="214" y="528"/>
                  </a:cxn>
                </a:cxnLst>
                <a:rect l="0" t="0" r="r" b="b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66" name="Freeform 1852"/>
          <p:cNvSpPr>
            <a:spLocks/>
          </p:cNvSpPr>
          <p:nvPr/>
        </p:nvSpPr>
        <p:spPr bwMode="auto">
          <a:xfrm>
            <a:off x="0" y="3857628"/>
            <a:ext cx="2679724" cy="2020674"/>
          </a:xfrm>
          <a:custGeom>
            <a:avLst/>
            <a:gdLst/>
            <a:ahLst/>
            <a:cxnLst>
              <a:cxn ang="0">
                <a:pos x="0" y="127"/>
              </a:cxn>
              <a:cxn ang="0">
                <a:pos x="105" y="0"/>
              </a:cxn>
              <a:cxn ang="0">
                <a:pos x="1585" y="0"/>
              </a:cxn>
              <a:cxn ang="0">
                <a:pos x="1782" y="88"/>
              </a:cxn>
              <a:cxn ang="0">
                <a:pos x="1782" y="660"/>
              </a:cxn>
              <a:cxn ang="0">
                <a:pos x="1683" y="792"/>
              </a:cxn>
              <a:cxn ang="0">
                <a:pos x="105" y="792"/>
              </a:cxn>
              <a:cxn ang="0">
                <a:pos x="6" y="704"/>
              </a:cxn>
              <a:cxn ang="0">
                <a:pos x="8" y="116"/>
              </a:cxn>
            </a:cxnLst>
            <a:rect l="0" t="0" r="r" b="b"/>
            <a:pathLst>
              <a:path w="1782" h="792">
                <a:moveTo>
                  <a:pt x="0" y="127"/>
                </a:moveTo>
                <a:lnTo>
                  <a:pt x="105" y="0"/>
                </a:lnTo>
                <a:lnTo>
                  <a:pt x="1585" y="0"/>
                </a:lnTo>
                <a:lnTo>
                  <a:pt x="1782" y="88"/>
                </a:lnTo>
                <a:lnTo>
                  <a:pt x="1782" y="660"/>
                </a:lnTo>
                <a:lnTo>
                  <a:pt x="1683" y="792"/>
                </a:lnTo>
                <a:lnTo>
                  <a:pt x="105" y="792"/>
                </a:lnTo>
                <a:lnTo>
                  <a:pt x="6" y="704"/>
                </a:lnTo>
                <a:lnTo>
                  <a:pt x="8" y="116"/>
                </a:lnTo>
              </a:path>
            </a:pathLst>
          </a:custGeom>
          <a:gradFill rotWithShape="1">
            <a:gsLst>
              <a:gs pos="0">
                <a:srgbClr val="00D200"/>
              </a:gs>
              <a:gs pos="50000">
                <a:srgbClr val="008000"/>
              </a:gs>
              <a:gs pos="100000">
                <a:srgbClr val="00D200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004800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567" name="Freeform 1822"/>
          <p:cNvSpPr>
            <a:spLocks/>
          </p:cNvSpPr>
          <p:nvPr/>
        </p:nvSpPr>
        <p:spPr bwMode="auto">
          <a:xfrm>
            <a:off x="428596" y="5715016"/>
            <a:ext cx="481207" cy="811331"/>
          </a:xfrm>
          <a:custGeom>
            <a:avLst/>
            <a:gdLst/>
            <a:ahLst/>
            <a:cxnLst>
              <a:cxn ang="0">
                <a:pos x="123" y="68"/>
              </a:cxn>
              <a:cxn ang="0">
                <a:pos x="72" y="66"/>
              </a:cxn>
              <a:cxn ang="0">
                <a:pos x="118" y="42"/>
              </a:cxn>
              <a:cxn ang="0">
                <a:pos x="71" y="62"/>
              </a:cxn>
              <a:cxn ang="0">
                <a:pos x="105" y="20"/>
              </a:cxn>
              <a:cxn ang="0">
                <a:pos x="68" y="58"/>
              </a:cxn>
              <a:cxn ang="0">
                <a:pos x="85" y="5"/>
              </a:cxn>
              <a:cxn ang="0">
                <a:pos x="64" y="56"/>
              </a:cxn>
              <a:cxn ang="0">
                <a:pos x="62" y="0"/>
              </a:cxn>
              <a:cxn ang="0">
                <a:pos x="59" y="56"/>
              </a:cxn>
              <a:cxn ang="0">
                <a:pos x="38" y="5"/>
              </a:cxn>
              <a:cxn ang="0">
                <a:pos x="56" y="58"/>
              </a:cxn>
              <a:cxn ang="0">
                <a:pos x="18" y="20"/>
              </a:cxn>
              <a:cxn ang="0">
                <a:pos x="53" y="62"/>
              </a:cxn>
              <a:cxn ang="0">
                <a:pos x="5" y="42"/>
              </a:cxn>
              <a:cxn ang="0">
                <a:pos x="51" y="66"/>
              </a:cxn>
              <a:cxn ang="0">
                <a:pos x="0" y="68"/>
              </a:cxn>
              <a:cxn ang="0">
                <a:pos x="51" y="71"/>
              </a:cxn>
              <a:cxn ang="0">
                <a:pos x="5" y="94"/>
              </a:cxn>
              <a:cxn ang="0">
                <a:pos x="53" y="75"/>
              </a:cxn>
              <a:cxn ang="0">
                <a:pos x="18" y="116"/>
              </a:cxn>
              <a:cxn ang="0">
                <a:pos x="56" y="78"/>
              </a:cxn>
              <a:cxn ang="0">
                <a:pos x="38" y="131"/>
              </a:cxn>
              <a:cxn ang="0">
                <a:pos x="59" y="80"/>
              </a:cxn>
              <a:cxn ang="0">
                <a:pos x="62" y="136"/>
              </a:cxn>
              <a:cxn ang="0">
                <a:pos x="64" y="80"/>
              </a:cxn>
              <a:cxn ang="0">
                <a:pos x="85" y="131"/>
              </a:cxn>
              <a:cxn ang="0">
                <a:pos x="68" y="78"/>
              </a:cxn>
              <a:cxn ang="0">
                <a:pos x="105" y="116"/>
              </a:cxn>
              <a:cxn ang="0">
                <a:pos x="71" y="75"/>
              </a:cxn>
              <a:cxn ang="0">
                <a:pos x="118" y="94"/>
              </a:cxn>
              <a:cxn ang="0">
                <a:pos x="72" y="71"/>
              </a:cxn>
              <a:cxn ang="0">
                <a:pos x="123" y="68"/>
              </a:cxn>
            </a:cxnLst>
            <a:rect l="0" t="0" r="r" b="b"/>
            <a:pathLst>
              <a:path w="123" h="136">
                <a:moveTo>
                  <a:pt x="123" y="68"/>
                </a:moveTo>
                <a:lnTo>
                  <a:pt x="72" y="66"/>
                </a:lnTo>
                <a:lnTo>
                  <a:pt x="118" y="42"/>
                </a:lnTo>
                <a:lnTo>
                  <a:pt x="71" y="62"/>
                </a:lnTo>
                <a:lnTo>
                  <a:pt x="105" y="20"/>
                </a:lnTo>
                <a:lnTo>
                  <a:pt x="68" y="58"/>
                </a:lnTo>
                <a:lnTo>
                  <a:pt x="85" y="5"/>
                </a:lnTo>
                <a:lnTo>
                  <a:pt x="64" y="56"/>
                </a:lnTo>
                <a:lnTo>
                  <a:pt x="62" y="0"/>
                </a:lnTo>
                <a:lnTo>
                  <a:pt x="59" y="56"/>
                </a:lnTo>
                <a:lnTo>
                  <a:pt x="38" y="5"/>
                </a:lnTo>
                <a:lnTo>
                  <a:pt x="56" y="58"/>
                </a:lnTo>
                <a:lnTo>
                  <a:pt x="18" y="20"/>
                </a:lnTo>
                <a:lnTo>
                  <a:pt x="53" y="62"/>
                </a:lnTo>
                <a:lnTo>
                  <a:pt x="5" y="42"/>
                </a:lnTo>
                <a:lnTo>
                  <a:pt x="51" y="66"/>
                </a:lnTo>
                <a:lnTo>
                  <a:pt x="0" y="68"/>
                </a:lnTo>
                <a:lnTo>
                  <a:pt x="51" y="71"/>
                </a:lnTo>
                <a:lnTo>
                  <a:pt x="5" y="94"/>
                </a:lnTo>
                <a:lnTo>
                  <a:pt x="53" y="75"/>
                </a:lnTo>
                <a:lnTo>
                  <a:pt x="18" y="116"/>
                </a:lnTo>
                <a:lnTo>
                  <a:pt x="56" y="78"/>
                </a:lnTo>
                <a:lnTo>
                  <a:pt x="38" y="131"/>
                </a:lnTo>
                <a:lnTo>
                  <a:pt x="59" y="80"/>
                </a:lnTo>
                <a:lnTo>
                  <a:pt x="62" y="136"/>
                </a:lnTo>
                <a:lnTo>
                  <a:pt x="64" y="80"/>
                </a:lnTo>
                <a:lnTo>
                  <a:pt x="85" y="131"/>
                </a:lnTo>
                <a:lnTo>
                  <a:pt x="68" y="78"/>
                </a:lnTo>
                <a:lnTo>
                  <a:pt x="105" y="116"/>
                </a:lnTo>
                <a:lnTo>
                  <a:pt x="71" y="75"/>
                </a:lnTo>
                <a:lnTo>
                  <a:pt x="118" y="94"/>
                </a:lnTo>
                <a:lnTo>
                  <a:pt x="72" y="71"/>
                </a:lnTo>
                <a:lnTo>
                  <a:pt x="123" y="68"/>
                </a:lnTo>
                <a:close/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8" name="Freeform 1822"/>
          <p:cNvSpPr>
            <a:spLocks/>
          </p:cNvSpPr>
          <p:nvPr/>
        </p:nvSpPr>
        <p:spPr bwMode="auto">
          <a:xfrm>
            <a:off x="1500166" y="5715016"/>
            <a:ext cx="481207" cy="811331"/>
          </a:xfrm>
          <a:custGeom>
            <a:avLst/>
            <a:gdLst/>
            <a:ahLst/>
            <a:cxnLst>
              <a:cxn ang="0">
                <a:pos x="123" y="68"/>
              </a:cxn>
              <a:cxn ang="0">
                <a:pos x="72" y="66"/>
              </a:cxn>
              <a:cxn ang="0">
                <a:pos x="118" y="42"/>
              </a:cxn>
              <a:cxn ang="0">
                <a:pos x="71" y="62"/>
              </a:cxn>
              <a:cxn ang="0">
                <a:pos x="105" y="20"/>
              </a:cxn>
              <a:cxn ang="0">
                <a:pos x="68" y="58"/>
              </a:cxn>
              <a:cxn ang="0">
                <a:pos x="85" y="5"/>
              </a:cxn>
              <a:cxn ang="0">
                <a:pos x="64" y="56"/>
              </a:cxn>
              <a:cxn ang="0">
                <a:pos x="62" y="0"/>
              </a:cxn>
              <a:cxn ang="0">
                <a:pos x="59" y="56"/>
              </a:cxn>
              <a:cxn ang="0">
                <a:pos x="38" y="5"/>
              </a:cxn>
              <a:cxn ang="0">
                <a:pos x="56" y="58"/>
              </a:cxn>
              <a:cxn ang="0">
                <a:pos x="18" y="20"/>
              </a:cxn>
              <a:cxn ang="0">
                <a:pos x="53" y="62"/>
              </a:cxn>
              <a:cxn ang="0">
                <a:pos x="5" y="42"/>
              </a:cxn>
              <a:cxn ang="0">
                <a:pos x="51" y="66"/>
              </a:cxn>
              <a:cxn ang="0">
                <a:pos x="0" y="68"/>
              </a:cxn>
              <a:cxn ang="0">
                <a:pos x="51" y="71"/>
              </a:cxn>
              <a:cxn ang="0">
                <a:pos x="5" y="94"/>
              </a:cxn>
              <a:cxn ang="0">
                <a:pos x="53" y="75"/>
              </a:cxn>
              <a:cxn ang="0">
                <a:pos x="18" y="116"/>
              </a:cxn>
              <a:cxn ang="0">
                <a:pos x="56" y="78"/>
              </a:cxn>
              <a:cxn ang="0">
                <a:pos x="38" y="131"/>
              </a:cxn>
              <a:cxn ang="0">
                <a:pos x="59" y="80"/>
              </a:cxn>
              <a:cxn ang="0">
                <a:pos x="62" y="136"/>
              </a:cxn>
              <a:cxn ang="0">
                <a:pos x="64" y="80"/>
              </a:cxn>
              <a:cxn ang="0">
                <a:pos x="85" y="131"/>
              </a:cxn>
              <a:cxn ang="0">
                <a:pos x="68" y="78"/>
              </a:cxn>
              <a:cxn ang="0">
                <a:pos x="105" y="116"/>
              </a:cxn>
              <a:cxn ang="0">
                <a:pos x="71" y="75"/>
              </a:cxn>
              <a:cxn ang="0">
                <a:pos x="118" y="94"/>
              </a:cxn>
              <a:cxn ang="0">
                <a:pos x="72" y="71"/>
              </a:cxn>
              <a:cxn ang="0">
                <a:pos x="123" y="68"/>
              </a:cxn>
            </a:cxnLst>
            <a:rect l="0" t="0" r="r" b="b"/>
            <a:pathLst>
              <a:path w="123" h="136">
                <a:moveTo>
                  <a:pt x="123" y="68"/>
                </a:moveTo>
                <a:lnTo>
                  <a:pt x="72" y="66"/>
                </a:lnTo>
                <a:lnTo>
                  <a:pt x="118" y="42"/>
                </a:lnTo>
                <a:lnTo>
                  <a:pt x="71" y="62"/>
                </a:lnTo>
                <a:lnTo>
                  <a:pt x="105" y="20"/>
                </a:lnTo>
                <a:lnTo>
                  <a:pt x="68" y="58"/>
                </a:lnTo>
                <a:lnTo>
                  <a:pt x="85" y="5"/>
                </a:lnTo>
                <a:lnTo>
                  <a:pt x="64" y="56"/>
                </a:lnTo>
                <a:lnTo>
                  <a:pt x="62" y="0"/>
                </a:lnTo>
                <a:lnTo>
                  <a:pt x="59" y="56"/>
                </a:lnTo>
                <a:lnTo>
                  <a:pt x="38" y="5"/>
                </a:lnTo>
                <a:lnTo>
                  <a:pt x="56" y="58"/>
                </a:lnTo>
                <a:lnTo>
                  <a:pt x="18" y="20"/>
                </a:lnTo>
                <a:lnTo>
                  <a:pt x="53" y="62"/>
                </a:lnTo>
                <a:lnTo>
                  <a:pt x="5" y="42"/>
                </a:lnTo>
                <a:lnTo>
                  <a:pt x="51" y="66"/>
                </a:lnTo>
                <a:lnTo>
                  <a:pt x="0" y="68"/>
                </a:lnTo>
                <a:lnTo>
                  <a:pt x="51" y="71"/>
                </a:lnTo>
                <a:lnTo>
                  <a:pt x="5" y="94"/>
                </a:lnTo>
                <a:lnTo>
                  <a:pt x="53" y="75"/>
                </a:lnTo>
                <a:lnTo>
                  <a:pt x="18" y="116"/>
                </a:lnTo>
                <a:lnTo>
                  <a:pt x="56" y="78"/>
                </a:lnTo>
                <a:lnTo>
                  <a:pt x="38" y="131"/>
                </a:lnTo>
                <a:lnTo>
                  <a:pt x="59" y="80"/>
                </a:lnTo>
                <a:lnTo>
                  <a:pt x="62" y="136"/>
                </a:lnTo>
                <a:lnTo>
                  <a:pt x="64" y="80"/>
                </a:lnTo>
                <a:lnTo>
                  <a:pt x="85" y="131"/>
                </a:lnTo>
                <a:lnTo>
                  <a:pt x="68" y="78"/>
                </a:lnTo>
                <a:lnTo>
                  <a:pt x="105" y="116"/>
                </a:lnTo>
                <a:lnTo>
                  <a:pt x="71" y="75"/>
                </a:lnTo>
                <a:lnTo>
                  <a:pt x="118" y="94"/>
                </a:lnTo>
                <a:lnTo>
                  <a:pt x="72" y="71"/>
                </a:lnTo>
                <a:lnTo>
                  <a:pt x="123" y="68"/>
                </a:lnTo>
                <a:close/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9" name="Oval 1840"/>
          <p:cNvSpPr>
            <a:spLocks noChangeArrowheads="1"/>
          </p:cNvSpPr>
          <p:nvPr/>
        </p:nvSpPr>
        <p:spPr bwMode="auto">
          <a:xfrm>
            <a:off x="1428728" y="5643578"/>
            <a:ext cx="584968" cy="984823"/>
          </a:xfrm>
          <a:prstGeom prst="ellipse">
            <a:avLst/>
          </a:prstGeom>
          <a:solidFill>
            <a:srgbClr val="CC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71" name="Oval 1840"/>
          <p:cNvSpPr>
            <a:spLocks noChangeArrowheads="1"/>
          </p:cNvSpPr>
          <p:nvPr/>
        </p:nvSpPr>
        <p:spPr bwMode="auto">
          <a:xfrm>
            <a:off x="428596" y="5643578"/>
            <a:ext cx="584968" cy="984823"/>
          </a:xfrm>
          <a:prstGeom prst="ellipse">
            <a:avLst/>
          </a:prstGeom>
          <a:solidFill>
            <a:srgbClr val="CC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72" name="Oval 1840"/>
          <p:cNvSpPr>
            <a:spLocks noChangeArrowheads="1"/>
          </p:cNvSpPr>
          <p:nvPr/>
        </p:nvSpPr>
        <p:spPr bwMode="auto">
          <a:xfrm>
            <a:off x="3500430" y="5500702"/>
            <a:ext cx="584968" cy="984823"/>
          </a:xfrm>
          <a:prstGeom prst="ellipse">
            <a:avLst/>
          </a:prstGeom>
          <a:solidFill>
            <a:srgbClr val="CC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73" name="Oval 1840"/>
          <p:cNvSpPr>
            <a:spLocks noChangeArrowheads="1"/>
          </p:cNvSpPr>
          <p:nvPr/>
        </p:nvSpPr>
        <p:spPr bwMode="auto">
          <a:xfrm>
            <a:off x="5143504" y="5500702"/>
            <a:ext cx="584968" cy="984823"/>
          </a:xfrm>
          <a:prstGeom prst="ellipse">
            <a:avLst/>
          </a:prstGeom>
          <a:solidFill>
            <a:srgbClr val="CC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74" name="Oval 1840"/>
          <p:cNvSpPr>
            <a:spLocks noChangeArrowheads="1"/>
          </p:cNvSpPr>
          <p:nvPr/>
        </p:nvSpPr>
        <p:spPr bwMode="auto">
          <a:xfrm>
            <a:off x="6429388" y="5500702"/>
            <a:ext cx="584968" cy="984823"/>
          </a:xfrm>
          <a:prstGeom prst="ellipse">
            <a:avLst/>
          </a:prstGeom>
          <a:solidFill>
            <a:srgbClr val="CC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75" name="Oval 1840"/>
          <p:cNvSpPr>
            <a:spLocks noChangeArrowheads="1"/>
          </p:cNvSpPr>
          <p:nvPr/>
        </p:nvSpPr>
        <p:spPr bwMode="auto">
          <a:xfrm>
            <a:off x="7072330" y="5500702"/>
            <a:ext cx="584968" cy="984823"/>
          </a:xfrm>
          <a:prstGeom prst="ellipse">
            <a:avLst/>
          </a:prstGeom>
          <a:solidFill>
            <a:srgbClr val="CC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76" name="Oval 1840"/>
          <p:cNvSpPr>
            <a:spLocks noChangeArrowheads="1"/>
          </p:cNvSpPr>
          <p:nvPr/>
        </p:nvSpPr>
        <p:spPr bwMode="auto">
          <a:xfrm>
            <a:off x="7929586" y="5500702"/>
            <a:ext cx="584968" cy="984823"/>
          </a:xfrm>
          <a:prstGeom prst="ellipse">
            <a:avLst/>
          </a:prstGeom>
          <a:solidFill>
            <a:srgbClr val="CC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77" name="Oval 1840"/>
          <p:cNvSpPr>
            <a:spLocks noChangeArrowheads="1"/>
          </p:cNvSpPr>
          <p:nvPr/>
        </p:nvSpPr>
        <p:spPr bwMode="auto">
          <a:xfrm>
            <a:off x="8559032" y="5500702"/>
            <a:ext cx="584968" cy="984823"/>
          </a:xfrm>
          <a:prstGeom prst="ellipse">
            <a:avLst/>
          </a:prstGeom>
          <a:solidFill>
            <a:srgbClr val="CC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78" name="Rectangle 1858"/>
          <p:cNvSpPr>
            <a:spLocks noChangeArrowheads="1"/>
          </p:cNvSpPr>
          <p:nvPr/>
        </p:nvSpPr>
        <p:spPr bwMode="auto">
          <a:xfrm>
            <a:off x="2071670" y="4572008"/>
            <a:ext cx="500066" cy="599569"/>
          </a:xfrm>
          <a:prstGeom prst="rect">
            <a:avLst/>
          </a:prstGeom>
          <a:solidFill>
            <a:srgbClr val="00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79" name="Rectangle 1858"/>
          <p:cNvSpPr>
            <a:spLocks noChangeArrowheads="1"/>
          </p:cNvSpPr>
          <p:nvPr/>
        </p:nvSpPr>
        <p:spPr bwMode="auto">
          <a:xfrm>
            <a:off x="1428728" y="4572008"/>
            <a:ext cx="500066" cy="599569"/>
          </a:xfrm>
          <a:prstGeom prst="rect">
            <a:avLst/>
          </a:prstGeom>
          <a:solidFill>
            <a:srgbClr val="00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80" name="Rectangle 1858"/>
          <p:cNvSpPr>
            <a:spLocks noChangeArrowheads="1"/>
          </p:cNvSpPr>
          <p:nvPr/>
        </p:nvSpPr>
        <p:spPr bwMode="auto">
          <a:xfrm>
            <a:off x="214282" y="4572008"/>
            <a:ext cx="285752" cy="599569"/>
          </a:xfrm>
          <a:prstGeom prst="rect">
            <a:avLst/>
          </a:prstGeom>
          <a:solidFill>
            <a:srgbClr val="00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81" name="Rectangle 1858"/>
          <p:cNvSpPr>
            <a:spLocks noChangeArrowheads="1"/>
          </p:cNvSpPr>
          <p:nvPr/>
        </p:nvSpPr>
        <p:spPr bwMode="auto">
          <a:xfrm>
            <a:off x="6858016" y="4500570"/>
            <a:ext cx="500066" cy="599569"/>
          </a:xfrm>
          <a:prstGeom prst="rect">
            <a:avLst/>
          </a:prstGeom>
          <a:solidFill>
            <a:srgbClr val="00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49" name="Rectangle 1858"/>
          <p:cNvSpPr>
            <a:spLocks noChangeArrowheads="1"/>
          </p:cNvSpPr>
          <p:nvPr/>
        </p:nvSpPr>
        <p:spPr bwMode="auto">
          <a:xfrm>
            <a:off x="7500958" y="4500570"/>
            <a:ext cx="500066" cy="599569"/>
          </a:xfrm>
          <a:prstGeom prst="rect">
            <a:avLst/>
          </a:prstGeom>
          <a:solidFill>
            <a:srgbClr val="00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50" name="Rectangle 1858"/>
          <p:cNvSpPr>
            <a:spLocks noChangeArrowheads="1"/>
          </p:cNvSpPr>
          <p:nvPr/>
        </p:nvSpPr>
        <p:spPr bwMode="auto">
          <a:xfrm>
            <a:off x="8143900" y="4500570"/>
            <a:ext cx="500066" cy="599569"/>
          </a:xfrm>
          <a:prstGeom prst="rect">
            <a:avLst/>
          </a:prstGeom>
          <a:solidFill>
            <a:srgbClr val="00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51" name="Freeform 1866"/>
          <p:cNvSpPr>
            <a:spLocks/>
          </p:cNvSpPr>
          <p:nvPr/>
        </p:nvSpPr>
        <p:spPr bwMode="auto">
          <a:xfrm>
            <a:off x="0" y="4143380"/>
            <a:ext cx="2649649" cy="255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62" y="0"/>
              </a:cxn>
            </a:cxnLst>
            <a:rect l="0" t="0" r="r" b="b"/>
            <a:pathLst>
              <a:path w="1762" h="1">
                <a:moveTo>
                  <a:pt x="0" y="0"/>
                </a:moveTo>
                <a:cubicBezTo>
                  <a:pt x="293" y="0"/>
                  <a:pt x="1395" y="0"/>
                  <a:pt x="1762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53" name="Freeform 1864"/>
          <p:cNvSpPr>
            <a:spLocks/>
          </p:cNvSpPr>
          <p:nvPr/>
        </p:nvSpPr>
        <p:spPr bwMode="auto">
          <a:xfrm flipH="1">
            <a:off x="642910" y="3571876"/>
            <a:ext cx="128208" cy="43628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0"/>
              </a:cxn>
              <a:cxn ang="0">
                <a:pos x="82" y="156"/>
              </a:cxn>
              <a:cxn ang="0">
                <a:pos x="4" y="171"/>
              </a:cxn>
              <a:cxn ang="0">
                <a:pos x="0" y="48"/>
              </a:cxn>
            </a:cxnLst>
            <a:rect l="0" t="0" r="r" b="b"/>
            <a:pathLst>
              <a:path w="96" h="171">
                <a:moveTo>
                  <a:pt x="0" y="0"/>
                </a:moveTo>
                <a:lnTo>
                  <a:pt x="96" y="0"/>
                </a:lnTo>
                <a:lnTo>
                  <a:pt x="82" y="156"/>
                </a:lnTo>
                <a:lnTo>
                  <a:pt x="4" y="171"/>
                </a:lnTo>
                <a:lnTo>
                  <a:pt x="0" y="48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54" name="Freeform 1864"/>
          <p:cNvSpPr>
            <a:spLocks/>
          </p:cNvSpPr>
          <p:nvPr/>
        </p:nvSpPr>
        <p:spPr bwMode="auto">
          <a:xfrm flipH="1">
            <a:off x="2000232" y="3571876"/>
            <a:ext cx="128208" cy="43628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0"/>
              </a:cxn>
              <a:cxn ang="0">
                <a:pos x="82" y="156"/>
              </a:cxn>
              <a:cxn ang="0">
                <a:pos x="4" y="171"/>
              </a:cxn>
              <a:cxn ang="0">
                <a:pos x="0" y="48"/>
              </a:cxn>
            </a:cxnLst>
            <a:rect l="0" t="0" r="r" b="b"/>
            <a:pathLst>
              <a:path w="96" h="171">
                <a:moveTo>
                  <a:pt x="0" y="0"/>
                </a:moveTo>
                <a:lnTo>
                  <a:pt x="96" y="0"/>
                </a:lnTo>
                <a:lnTo>
                  <a:pt x="82" y="156"/>
                </a:lnTo>
                <a:lnTo>
                  <a:pt x="4" y="171"/>
                </a:lnTo>
                <a:lnTo>
                  <a:pt x="0" y="48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55" name="Oval 1863"/>
          <p:cNvSpPr>
            <a:spLocks noChangeArrowheads="1"/>
          </p:cNvSpPr>
          <p:nvPr/>
        </p:nvSpPr>
        <p:spPr bwMode="auto">
          <a:xfrm>
            <a:off x="1928794" y="3500438"/>
            <a:ext cx="288724" cy="12246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56" name="Oval 1863"/>
          <p:cNvSpPr>
            <a:spLocks noChangeArrowheads="1"/>
          </p:cNvSpPr>
          <p:nvPr/>
        </p:nvSpPr>
        <p:spPr bwMode="auto">
          <a:xfrm>
            <a:off x="571472" y="3500438"/>
            <a:ext cx="288724" cy="12246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57" name="Freeform 1871"/>
          <p:cNvSpPr>
            <a:spLocks/>
          </p:cNvSpPr>
          <p:nvPr/>
        </p:nvSpPr>
        <p:spPr bwMode="auto">
          <a:xfrm>
            <a:off x="214282" y="4357694"/>
            <a:ext cx="321807" cy="1347116"/>
          </a:xfrm>
          <a:custGeom>
            <a:avLst/>
            <a:gdLst/>
            <a:ahLst/>
            <a:cxnLst>
              <a:cxn ang="0">
                <a:pos x="214" y="528"/>
              </a:cxn>
              <a:cxn ang="0">
                <a:pos x="214" y="0"/>
              </a:cxn>
              <a:cxn ang="0">
                <a:pos x="0" y="2"/>
              </a:cxn>
              <a:cxn ang="0">
                <a:pos x="0" y="527"/>
              </a:cxn>
              <a:cxn ang="0">
                <a:pos x="214" y="528"/>
              </a:cxn>
            </a:cxnLst>
            <a:rect l="0" t="0" r="r" b="b"/>
            <a:pathLst>
              <a:path w="214" h="528">
                <a:moveTo>
                  <a:pt x="214" y="528"/>
                </a:moveTo>
                <a:lnTo>
                  <a:pt x="214" y="0"/>
                </a:lnTo>
                <a:lnTo>
                  <a:pt x="0" y="2"/>
                </a:lnTo>
                <a:lnTo>
                  <a:pt x="0" y="527"/>
                </a:lnTo>
                <a:lnTo>
                  <a:pt x="214" y="528"/>
                </a:lnTo>
                <a:close/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58" name="Rectangle 1858"/>
          <p:cNvSpPr>
            <a:spLocks noChangeArrowheads="1"/>
          </p:cNvSpPr>
          <p:nvPr/>
        </p:nvSpPr>
        <p:spPr bwMode="auto">
          <a:xfrm>
            <a:off x="785786" y="4572008"/>
            <a:ext cx="500066" cy="599569"/>
          </a:xfrm>
          <a:prstGeom prst="rect">
            <a:avLst/>
          </a:prstGeom>
          <a:solidFill>
            <a:srgbClr val="00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88" name="Picture 2" descr="C:\Users\1\Desktop\фото мероприятия\2014-11-25-8729.jpg"/>
          <p:cNvPicPr>
            <a:picLocks noChangeAspect="1" noChangeArrowheads="1"/>
          </p:cNvPicPr>
          <p:nvPr/>
        </p:nvPicPr>
        <p:blipFill>
          <a:blip r:embed="rId2" cstate="print"/>
          <a:srcRect l="23600" r="34017" b="9023"/>
          <a:stretch>
            <a:fillRect/>
          </a:stretch>
        </p:blipFill>
        <p:spPr bwMode="auto">
          <a:xfrm>
            <a:off x="142844" y="4286256"/>
            <a:ext cx="900000" cy="1085288"/>
          </a:xfrm>
          <a:prstGeom prst="rect">
            <a:avLst/>
          </a:prstGeom>
          <a:noFill/>
        </p:spPr>
      </p:pic>
      <p:pic>
        <p:nvPicPr>
          <p:cNvPr id="1026" name="Picture 2" descr="C:\Users\1\Desktop\фото мероприятия\2014-11-25-8730.jpg"/>
          <p:cNvPicPr>
            <a:picLocks noChangeAspect="1" noChangeArrowheads="1"/>
          </p:cNvPicPr>
          <p:nvPr/>
        </p:nvPicPr>
        <p:blipFill>
          <a:blip r:embed="rId3" cstate="print"/>
          <a:srcRect l="25598" t="107" r="41852" b="24249"/>
          <a:stretch>
            <a:fillRect/>
          </a:stretch>
        </p:blipFill>
        <p:spPr bwMode="auto">
          <a:xfrm>
            <a:off x="1000100" y="4286256"/>
            <a:ext cx="827234" cy="1080000"/>
          </a:xfrm>
          <a:prstGeom prst="rect">
            <a:avLst/>
          </a:prstGeom>
          <a:noFill/>
        </p:spPr>
      </p:pic>
      <p:pic>
        <p:nvPicPr>
          <p:cNvPr id="1027" name="Picture 3" descr="C:\Users\1\Desktop\фото мероприятия\2014-11-25-8733.jpg"/>
          <p:cNvPicPr>
            <a:picLocks noChangeAspect="1" noChangeArrowheads="1"/>
          </p:cNvPicPr>
          <p:nvPr/>
        </p:nvPicPr>
        <p:blipFill>
          <a:blip r:embed="rId4" cstate="print"/>
          <a:srcRect l="23789" t="17810" r="49990" b="16202"/>
          <a:stretch>
            <a:fillRect/>
          </a:stretch>
        </p:blipFill>
        <p:spPr bwMode="auto">
          <a:xfrm>
            <a:off x="1785918" y="4286256"/>
            <a:ext cx="792000" cy="1119724"/>
          </a:xfrm>
          <a:prstGeom prst="rect">
            <a:avLst/>
          </a:prstGeom>
          <a:noFill/>
        </p:spPr>
      </p:pic>
      <p:pic>
        <p:nvPicPr>
          <p:cNvPr id="1028" name="Picture 4" descr="C:\Users\1\Desktop\фото мероприятия\2014-11-25-8735.jpg"/>
          <p:cNvPicPr>
            <a:picLocks noChangeAspect="1" noChangeArrowheads="1"/>
          </p:cNvPicPr>
          <p:nvPr/>
        </p:nvPicPr>
        <p:blipFill>
          <a:blip r:embed="rId5" cstate="print"/>
          <a:srcRect l="31927" t="16202" r="39140" b="11373"/>
          <a:stretch>
            <a:fillRect/>
          </a:stretch>
        </p:blipFill>
        <p:spPr bwMode="auto">
          <a:xfrm>
            <a:off x="3286116" y="4214818"/>
            <a:ext cx="792000" cy="1113750"/>
          </a:xfrm>
          <a:prstGeom prst="rect">
            <a:avLst/>
          </a:prstGeom>
          <a:noFill/>
        </p:spPr>
      </p:pic>
      <p:pic>
        <p:nvPicPr>
          <p:cNvPr id="1029" name="Picture 5" descr="C:\Users\1\Desktop\фото мероприятия\2014-11-25-8732.jpg"/>
          <p:cNvPicPr>
            <a:picLocks noChangeAspect="1" noChangeArrowheads="1"/>
          </p:cNvPicPr>
          <p:nvPr/>
        </p:nvPicPr>
        <p:blipFill>
          <a:blip r:embed="rId6" cstate="print"/>
          <a:srcRect l="34639" t="9764" r="34619" b="21030"/>
          <a:stretch>
            <a:fillRect/>
          </a:stretch>
        </p:blipFill>
        <p:spPr bwMode="auto">
          <a:xfrm>
            <a:off x="4071934" y="4214818"/>
            <a:ext cx="864000" cy="1092708"/>
          </a:xfrm>
          <a:prstGeom prst="rect">
            <a:avLst/>
          </a:prstGeom>
          <a:noFill/>
        </p:spPr>
      </p:pic>
      <p:pic>
        <p:nvPicPr>
          <p:cNvPr id="1030" name="Picture 6" descr="C:\Users\1\Desktop\фото мероприятия\2014-11-25-8734.jpg"/>
          <p:cNvPicPr>
            <a:picLocks noChangeAspect="1" noChangeArrowheads="1"/>
          </p:cNvPicPr>
          <p:nvPr/>
        </p:nvPicPr>
        <p:blipFill>
          <a:blip r:embed="rId7" cstate="print"/>
          <a:srcRect l="35543" t="16201" r="33715"/>
          <a:stretch>
            <a:fillRect/>
          </a:stretch>
        </p:blipFill>
        <p:spPr bwMode="auto">
          <a:xfrm>
            <a:off x="4929190" y="4214818"/>
            <a:ext cx="720000" cy="1102590"/>
          </a:xfrm>
          <a:prstGeom prst="rect">
            <a:avLst/>
          </a:prstGeom>
          <a:noFill/>
        </p:spPr>
      </p:pic>
      <p:pic>
        <p:nvPicPr>
          <p:cNvPr id="1031" name="Picture 7" descr="C:\Users\1\Desktop\фото мероприятия\2014-11-25-8737.jpg"/>
          <p:cNvPicPr>
            <a:picLocks noChangeAspect="1" noChangeArrowheads="1"/>
          </p:cNvPicPr>
          <p:nvPr/>
        </p:nvPicPr>
        <p:blipFill>
          <a:blip r:embed="rId8" cstate="print"/>
          <a:srcRect l="36448" t="107" r="22865" b="1716"/>
          <a:stretch>
            <a:fillRect/>
          </a:stretch>
        </p:blipFill>
        <p:spPr bwMode="auto">
          <a:xfrm>
            <a:off x="6715140" y="4214818"/>
            <a:ext cx="864000" cy="1171200"/>
          </a:xfrm>
          <a:prstGeom prst="rect">
            <a:avLst/>
          </a:prstGeom>
          <a:noFill/>
        </p:spPr>
      </p:pic>
      <p:pic>
        <p:nvPicPr>
          <p:cNvPr id="1032" name="Picture 8" descr="C:\Users\1\Desktop\фото мероприятия\2014-11-25-8731.jpg"/>
          <p:cNvPicPr>
            <a:picLocks noChangeAspect="1" noChangeArrowheads="1"/>
          </p:cNvPicPr>
          <p:nvPr/>
        </p:nvPicPr>
        <p:blipFill>
          <a:blip r:embed="rId9" cstate="print"/>
          <a:srcRect l="16556" t="107" r="49086" b="12983"/>
          <a:stretch>
            <a:fillRect/>
          </a:stretch>
        </p:blipFill>
        <p:spPr bwMode="auto">
          <a:xfrm>
            <a:off x="7572396" y="4214818"/>
            <a:ext cx="828000" cy="1176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72" name="Group 600"/>
          <p:cNvGraphicFramePr>
            <a:graphicFrameLocks noGrp="1"/>
          </p:cNvGraphicFramePr>
          <p:nvPr>
            <p:ph/>
          </p:nvPr>
        </p:nvGraphicFramePr>
        <p:xfrm>
          <a:off x="2916238" y="333375"/>
          <a:ext cx="5976937" cy="6249993"/>
        </p:xfrm>
        <a:graphic>
          <a:graphicData uri="http://schemas.openxmlformats.org/drawingml/2006/table">
            <a:tbl>
              <a:tblPr/>
              <a:tblGrid>
                <a:gridCol w="598487"/>
                <a:gridCol w="596900"/>
                <a:gridCol w="598488"/>
                <a:gridCol w="596900"/>
                <a:gridCol w="598487"/>
                <a:gridCol w="598488"/>
                <a:gridCol w="596900"/>
                <a:gridCol w="596900"/>
                <a:gridCol w="596900"/>
                <a:gridCol w="598487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274" name="Text Box 602"/>
          <p:cNvSpPr txBox="1">
            <a:spLocks noChangeArrowheads="1"/>
          </p:cNvSpPr>
          <p:nvPr/>
        </p:nvSpPr>
        <p:spPr bwMode="auto">
          <a:xfrm>
            <a:off x="2987675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1.</a:t>
            </a:r>
          </a:p>
        </p:txBody>
      </p:sp>
      <p:sp>
        <p:nvSpPr>
          <p:cNvPr id="29275" name="Text Box 603"/>
          <p:cNvSpPr txBox="1">
            <a:spLocks noChangeArrowheads="1"/>
          </p:cNvSpPr>
          <p:nvPr/>
        </p:nvSpPr>
        <p:spPr bwMode="auto">
          <a:xfrm>
            <a:off x="356393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2.</a:t>
            </a:r>
          </a:p>
        </p:txBody>
      </p:sp>
      <p:sp>
        <p:nvSpPr>
          <p:cNvPr id="29276" name="Text Box 604"/>
          <p:cNvSpPr txBox="1">
            <a:spLocks noChangeArrowheads="1"/>
          </p:cNvSpPr>
          <p:nvPr/>
        </p:nvSpPr>
        <p:spPr bwMode="auto">
          <a:xfrm>
            <a:off x="421163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3.</a:t>
            </a:r>
          </a:p>
        </p:txBody>
      </p:sp>
      <p:sp>
        <p:nvSpPr>
          <p:cNvPr id="29277" name="Text Box 605"/>
          <p:cNvSpPr txBox="1">
            <a:spLocks noChangeArrowheads="1"/>
          </p:cNvSpPr>
          <p:nvPr/>
        </p:nvSpPr>
        <p:spPr bwMode="auto">
          <a:xfrm>
            <a:off x="4787900" y="260350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4.</a:t>
            </a:r>
          </a:p>
        </p:txBody>
      </p:sp>
      <p:sp>
        <p:nvSpPr>
          <p:cNvPr id="29278" name="Text Box 606"/>
          <p:cNvSpPr txBox="1">
            <a:spLocks noChangeArrowheads="1"/>
          </p:cNvSpPr>
          <p:nvPr/>
        </p:nvSpPr>
        <p:spPr bwMode="auto">
          <a:xfrm>
            <a:off x="6588125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7.</a:t>
            </a:r>
          </a:p>
        </p:txBody>
      </p:sp>
      <p:sp>
        <p:nvSpPr>
          <p:cNvPr id="29279" name="Text Box 607"/>
          <p:cNvSpPr txBox="1">
            <a:spLocks noChangeArrowheads="1"/>
          </p:cNvSpPr>
          <p:nvPr/>
        </p:nvSpPr>
        <p:spPr bwMode="auto">
          <a:xfrm>
            <a:off x="6011863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6.</a:t>
            </a:r>
          </a:p>
        </p:txBody>
      </p:sp>
      <p:sp>
        <p:nvSpPr>
          <p:cNvPr id="29280" name="Text Box 608"/>
          <p:cNvSpPr txBox="1">
            <a:spLocks noChangeArrowheads="1"/>
          </p:cNvSpPr>
          <p:nvPr/>
        </p:nvSpPr>
        <p:spPr bwMode="auto">
          <a:xfrm>
            <a:off x="5364163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5.</a:t>
            </a:r>
          </a:p>
        </p:txBody>
      </p:sp>
      <p:sp>
        <p:nvSpPr>
          <p:cNvPr id="29281" name="Text Box 609"/>
          <p:cNvSpPr txBox="1">
            <a:spLocks noChangeArrowheads="1"/>
          </p:cNvSpPr>
          <p:nvPr/>
        </p:nvSpPr>
        <p:spPr bwMode="auto">
          <a:xfrm>
            <a:off x="7235825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8.</a:t>
            </a:r>
          </a:p>
        </p:txBody>
      </p:sp>
      <p:sp>
        <p:nvSpPr>
          <p:cNvPr id="29282" name="Text Box 610"/>
          <p:cNvSpPr txBox="1">
            <a:spLocks noChangeArrowheads="1"/>
          </p:cNvSpPr>
          <p:nvPr/>
        </p:nvSpPr>
        <p:spPr bwMode="auto">
          <a:xfrm>
            <a:off x="781208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9.</a:t>
            </a:r>
          </a:p>
        </p:txBody>
      </p:sp>
      <p:sp>
        <p:nvSpPr>
          <p:cNvPr id="29283" name="Text Box 611"/>
          <p:cNvSpPr txBox="1">
            <a:spLocks noChangeArrowheads="1"/>
          </p:cNvSpPr>
          <p:nvPr/>
        </p:nvSpPr>
        <p:spPr bwMode="auto">
          <a:xfrm>
            <a:off x="8316913" y="260350"/>
            <a:ext cx="827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10.</a:t>
            </a:r>
          </a:p>
        </p:txBody>
      </p:sp>
      <p:sp>
        <p:nvSpPr>
          <p:cNvPr id="29284" name="Text Box 612"/>
          <p:cNvSpPr txBox="1">
            <a:spLocks noChangeArrowheads="1"/>
          </p:cNvSpPr>
          <p:nvPr/>
        </p:nvSpPr>
        <p:spPr bwMode="auto">
          <a:xfrm>
            <a:off x="468313" y="5013325"/>
            <a:ext cx="546925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Группа из трёх цифр в записи </a:t>
            </a:r>
          </a:p>
          <a:p>
            <a:pPr marL="342900" indent="-342900"/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    многозначного числа.</a:t>
            </a:r>
          </a:p>
          <a:p>
            <a:pPr marL="342900" indent="-342900"/>
            <a:endParaRPr lang="ru-RU" sz="2800" b="1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29285" name="Text Box 613"/>
          <p:cNvSpPr txBox="1">
            <a:spLocks noChangeArrowheads="1"/>
          </p:cNvSpPr>
          <p:nvPr/>
        </p:nvSpPr>
        <p:spPr bwMode="auto">
          <a:xfrm>
            <a:off x="2987675" y="1196975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29286" name="Text Box 614"/>
          <p:cNvSpPr txBox="1">
            <a:spLocks noChangeArrowheads="1"/>
          </p:cNvSpPr>
          <p:nvPr/>
        </p:nvSpPr>
        <p:spPr bwMode="auto">
          <a:xfrm>
            <a:off x="2987675" y="1700213"/>
            <a:ext cx="39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29287" name="Text Box 615"/>
          <p:cNvSpPr txBox="1">
            <a:spLocks noChangeArrowheads="1"/>
          </p:cNvSpPr>
          <p:nvPr/>
        </p:nvSpPr>
        <p:spPr bwMode="auto">
          <a:xfrm>
            <a:off x="29876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29288" name="Text Box 616"/>
          <p:cNvSpPr txBox="1">
            <a:spLocks noChangeArrowheads="1"/>
          </p:cNvSpPr>
          <p:nvPr/>
        </p:nvSpPr>
        <p:spPr bwMode="auto">
          <a:xfrm>
            <a:off x="2987675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29289" name="Text Box 617"/>
          <p:cNvSpPr txBox="1">
            <a:spLocks noChangeArrowheads="1"/>
          </p:cNvSpPr>
          <p:nvPr/>
        </p:nvSpPr>
        <p:spPr bwMode="auto">
          <a:xfrm>
            <a:off x="2987675" y="314166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92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92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92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9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9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9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9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74" grpId="0"/>
      <p:bldP spid="29274" grpId="1"/>
      <p:bldP spid="29275" grpId="0"/>
      <p:bldP spid="29276" grpId="0"/>
      <p:bldP spid="29277" grpId="0"/>
      <p:bldP spid="29278" grpId="0"/>
      <p:bldP spid="29279" grpId="0"/>
      <p:bldP spid="29280" grpId="0"/>
      <p:bldP spid="29281" grpId="0"/>
      <p:bldP spid="29282" grpId="0"/>
      <p:bldP spid="29283" grpId="0"/>
      <p:bldP spid="29284" grpId="0"/>
      <p:bldP spid="29285" grpId="0"/>
      <p:bldP spid="29286" grpId="0"/>
      <p:bldP spid="29287" grpId="0"/>
      <p:bldP spid="29288" grpId="0"/>
      <p:bldP spid="292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Group 2"/>
          <p:cNvGraphicFramePr>
            <a:graphicFrameLocks noGrp="1"/>
          </p:cNvGraphicFramePr>
          <p:nvPr>
            <p:ph/>
          </p:nvPr>
        </p:nvGraphicFramePr>
        <p:xfrm>
          <a:off x="2916238" y="333375"/>
          <a:ext cx="5976937" cy="6249993"/>
        </p:xfrm>
        <a:graphic>
          <a:graphicData uri="http://schemas.openxmlformats.org/drawingml/2006/table">
            <a:tbl>
              <a:tblPr/>
              <a:tblGrid>
                <a:gridCol w="598487"/>
                <a:gridCol w="596900"/>
                <a:gridCol w="598488"/>
                <a:gridCol w="596900"/>
                <a:gridCol w="598487"/>
                <a:gridCol w="598488"/>
                <a:gridCol w="596900"/>
                <a:gridCol w="596900"/>
                <a:gridCol w="596900"/>
                <a:gridCol w="598487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925" name="Text Box 205"/>
          <p:cNvSpPr txBox="1">
            <a:spLocks noChangeArrowheads="1"/>
          </p:cNvSpPr>
          <p:nvPr/>
        </p:nvSpPr>
        <p:spPr bwMode="auto">
          <a:xfrm>
            <a:off x="356393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2.</a:t>
            </a:r>
          </a:p>
        </p:txBody>
      </p:sp>
      <p:sp>
        <p:nvSpPr>
          <p:cNvPr id="28842" name="Text Box 206"/>
          <p:cNvSpPr txBox="1">
            <a:spLocks noChangeArrowheads="1"/>
          </p:cNvSpPr>
          <p:nvPr/>
        </p:nvSpPr>
        <p:spPr bwMode="auto">
          <a:xfrm>
            <a:off x="421163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3.</a:t>
            </a:r>
          </a:p>
        </p:txBody>
      </p:sp>
      <p:sp>
        <p:nvSpPr>
          <p:cNvPr id="28843" name="Text Box 207"/>
          <p:cNvSpPr txBox="1">
            <a:spLocks noChangeArrowheads="1"/>
          </p:cNvSpPr>
          <p:nvPr/>
        </p:nvSpPr>
        <p:spPr bwMode="auto">
          <a:xfrm>
            <a:off x="4787900" y="260350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4.</a:t>
            </a:r>
          </a:p>
        </p:txBody>
      </p:sp>
      <p:sp>
        <p:nvSpPr>
          <p:cNvPr id="28844" name="Text Box 208"/>
          <p:cNvSpPr txBox="1">
            <a:spLocks noChangeArrowheads="1"/>
          </p:cNvSpPr>
          <p:nvPr/>
        </p:nvSpPr>
        <p:spPr bwMode="auto">
          <a:xfrm>
            <a:off x="6588125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7.</a:t>
            </a:r>
          </a:p>
        </p:txBody>
      </p:sp>
      <p:sp>
        <p:nvSpPr>
          <p:cNvPr id="28845" name="Text Box 209"/>
          <p:cNvSpPr txBox="1">
            <a:spLocks noChangeArrowheads="1"/>
          </p:cNvSpPr>
          <p:nvPr/>
        </p:nvSpPr>
        <p:spPr bwMode="auto">
          <a:xfrm>
            <a:off x="6011863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6.</a:t>
            </a:r>
          </a:p>
        </p:txBody>
      </p:sp>
      <p:sp>
        <p:nvSpPr>
          <p:cNvPr id="28846" name="Text Box 210"/>
          <p:cNvSpPr txBox="1">
            <a:spLocks noChangeArrowheads="1"/>
          </p:cNvSpPr>
          <p:nvPr/>
        </p:nvSpPr>
        <p:spPr bwMode="auto">
          <a:xfrm>
            <a:off x="5364163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5.</a:t>
            </a:r>
          </a:p>
        </p:txBody>
      </p:sp>
      <p:sp>
        <p:nvSpPr>
          <p:cNvPr id="28847" name="Text Box 211"/>
          <p:cNvSpPr txBox="1">
            <a:spLocks noChangeArrowheads="1"/>
          </p:cNvSpPr>
          <p:nvPr/>
        </p:nvSpPr>
        <p:spPr bwMode="auto">
          <a:xfrm>
            <a:off x="7235825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8.</a:t>
            </a:r>
          </a:p>
        </p:txBody>
      </p:sp>
      <p:sp>
        <p:nvSpPr>
          <p:cNvPr id="28848" name="Text Box 212"/>
          <p:cNvSpPr txBox="1">
            <a:spLocks noChangeArrowheads="1"/>
          </p:cNvSpPr>
          <p:nvPr/>
        </p:nvSpPr>
        <p:spPr bwMode="auto">
          <a:xfrm>
            <a:off x="781208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9.</a:t>
            </a:r>
          </a:p>
        </p:txBody>
      </p:sp>
      <p:sp>
        <p:nvSpPr>
          <p:cNvPr id="28849" name="Text Box 213"/>
          <p:cNvSpPr txBox="1">
            <a:spLocks noChangeArrowheads="1"/>
          </p:cNvSpPr>
          <p:nvPr/>
        </p:nvSpPr>
        <p:spPr bwMode="auto">
          <a:xfrm>
            <a:off x="8316913" y="260350"/>
            <a:ext cx="827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10.</a:t>
            </a:r>
          </a:p>
        </p:txBody>
      </p:sp>
      <p:sp>
        <p:nvSpPr>
          <p:cNvPr id="30934" name="Text Box 214"/>
          <p:cNvSpPr txBox="1">
            <a:spLocks noChangeArrowheads="1"/>
          </p:cNvSpPr>
          <p:nvPr/>
        </p:nvSpPr>
        <p:spPr bwMode="auto">
          <a:xfrm>
            <a:off x="468313" y="5013325"/>
            <a:ext cx="44640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2800" b="1" i="1" dirty="0">
                <a:latin typeface="Times New Roman" pitchFamily="18" charset="0"/>
              </a:rPr>
              <a:t>2.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Часть прямой, которая </a:t>
            </a:r>
          </a:p>
          <a:p>
            <a:pPr marL="342900" indent="-342900"/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     имеет два конца. </a:t>
            </a:r>
          </a:p>
          <a:p>
            <a:pPr marL="342900" indent="-342900"/>
            <a:endParaRPr lang="ru-RU" sz="2800" b="1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28851" name="Text Box 215"/>
          <p:cNvSpPr txBox="1">
            <a:spLocks noChangeArrowheads="1"/>
          </p:cNvSpPr>
          <p:nvPr/>
        </p:nvSpPr>
        <p:spPr bwMode="auto">
          <a:xfrm>
            <a:off x="2987675" y="1196975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28852" name="Text Box 216"/>
          <p:cNvSpPr txBox="1">
            <a:spLocks noChangeArrowheads="1"/>
          </p:cNvSpPr>
          <p:nvPr/>
        </p:nvSpPr>
        <p:spPr bwMode="auto">
          <a:xfrm>
            <a:off x="2987675" y="1700213"/>
            <a:ext cx="39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28853" name="Text Box 217"/>
          <p:cNvSpPr txBox="1">
            <a:spLocks noChangeArrowheads="1"/>
          </p:cNvSpPr>
          <p:nvPr/>
        </p:nvSpPr>
        <p:spPr bwMode="auto">
          <a:xfrm>
            <a:off x="29876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28854" name="Text Box 218"/>
          <p:cNvSpPr txBox="1">
            <a:spLocks noChangeArrowheads="1"/>
          </p:cNvSpPr>
          <p:nvPr/>
        </p:nvSpPr>
        <p:spPr bwMode="auto">
          <a:xfrm>
            <a:off x="2987675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28855" name="Text Box 219"/>
          <p:cNvSpPr txBox="1">
            <a:spLocks noChangeArrowheads="1"/>
          </p:cNvSpPr>
          <p:nvPr/>
        </p:nvSpPr>
        <p:spPr bwMode="auto">
          <a:xfrm>
            <a:off x="2987675" y="314166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0940" name="Text Box 220"/>
          <p:cNvSpPr txBox="1">
            <a:spLocks noChangeArrowheads="1"/>
          </p:cNvSpPr>
          <p:nvPr/>
        </p:nvSpPr>
        <p:spPr bwMode="auto">
          <a:xfrm>
            <a:off x="35639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0941" name="Text Box 221"/>
          <p:cNvSpPr txBox="1">
            <a:spLocks noChangeArrowheads="1"/>
          </p:cNvSpPr>
          <p:nvPr/>
        </p:nvSpPr>
        <p:spPr bwMode="auto">
          <a:xfrm>
            <a:off x="3635375" y="3141663"/>
            <a:ext cx="342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з</a:t>
            </a:r>
          </a:p>
        </p:txBody>
      </p:sp>
      <p:sp>
        <p:nvSpPr>
          <p:cNvPr id="30942" name="Text Box 222"/>
          <p:cNvSpPr txBox="1">
            <a:spLocks noChangeArrowheads="1"/>
          </p:cNvSpPr>
          <p:nvPr/>
        </p:nvSpPr>
        <p:spPr bwMode="auto">
          <a:xfrm>
            <a:off x="3563938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0943" name="Text Box 223"/>
          <p:cNvSpPr txBox="1">
            <a:spLocks noChangeArrowheads="1"/>
          </p:cNvSpPr>
          <p:nvPr/>
        </p:nvSpPr>
        <p:spPr bwMode="auto">
          <a:xfrm>
            <a:off x="36353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0944" name="Text Box 224"/>
          <p:cNvSpPr txBox="1">
            <a:spLocks noChangeArrowheads="1"/>
          </p:cNvSpPr>
          <p:nvPr/>
        </p:nvSpPr>
        <p:spPr bwMode="auto">
          <a:xfrm>
            <a:off x="3563938" y="170021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0945" name="Text Box 225"/>
          <p:cNvSpPr txBox="1">
            <a:spLocks noChangeArrowheads="1"/>
          </p:cNvSpPr>
          <p:nvPr/>
        </p:nvSpPr>
        <p:spPr bwMode="auto">
          <a:xfrm>
            <a:off x="3635375" y="40767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0946" name="Text Box 226"/>
          <p:cNvSpPr txBox="1">
            <a:spLocks noChangeArrowheads="1"/>
          </p:cNvSpPr>
          <p:nvPr/>
        </p:nvSpPr>
        <p:spPr bwMode="auto">
          <a:xfrm>
            <a:off x="3563938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9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9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9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0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09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" grpId="0"/>
      <p:bldP spid="30934" grpId="0"/>
      <p:bldP spid="30940" grpId="0"/>
      <p:bldP spid="30941" grpId="0"/>
      <p:bldP spid="30942" grpId="0"/>
      <p:bldP spid="30943" grpId="0"/>
      <p:bldP spid="30944" grpId="0"/>
      <p:bldP spid="30945" grpId="0"/>
      <p:bldP spid="309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Group 2"/>
          <p:cNvGraphicFramePr>
            <a:graphicFrameLocks noGrp="1"/>
          </p:cNvGraphicFramePr>
          <p:nvPr>
            <p:ph/>
          </p:nvPr>
        </p:nvGraphicFramePr>
        <p:xfrm>
          <a:off x="2916238" y="333375"/>
          <a:ext cx="5976937" cy="6249993"/>
        </p:xfrm>
        <a:graphic>
          <a:graphicData uri="http://schemas.openxmlformats.org/drawingml/2006/table">
            <a:tbl>
              <a:tblPr/>
              <a:tblGrid>
                <a:gridCol w="598487"/>
                <a:gridCol w="596900"/>
                <a:gridCol w="598488"/>
                <a:gridCol w="596900"/>
                <a:gridCol w="598487"/>
                <a:gridCol w="598488"/>
                <a:gridCol w="596900"/>
                <a:gridCol w="596900"/>
                <a:gridCol w="596900"/>
                <a:gridCol w="598487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949" name="Text Box 205"/>
          <p:cNvSpPr txBox="1">
            <a:spLocks noChangeArrowheads="1"/>
          </p:cNvSpPr>
          <p:nvPr/>
        </p:nvSpPr>
        <p:spPr bwMode="auto">
          <a:xfrm>
            <a:off x="421163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3.</a:t>
            </a:r>
          </a:p>
        </p:txBody>
      </p:sp>
      <p:sp>
        <p:nvSpPr>
          <p:cNvPr id="29866" name="Text Box 206"/>
          <p:cNvSpPr txBox="1">
            <a:spLocks noChangeArrowheads="1"/>
          </p:cNvSpPr>
          <p:nvPr/>
        </p:nvSpPr>
        <p:spPr bwMode="auto">
          <a:xfrm>
            <a:off x="4787900" y="260350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4.</a:t>
            </a:r>
          </a:p>
        </p:txBody>
      </p:sp>
      <p:sp>
        <p:nvSpPr>
          <p:cNvPr id="29867" name="Text Box 207"/>
          <p:cNvSpPr txBox="1">
            <a:spLocks noChangeArrowheads="1"/>
          </p:cNvSpPr>
          <p:nvPr/>
        </p:nvSpPr>
        <p:spPr bwMode="auto">
          <a:xfrm>
            <a:off x="6588125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7.</a:t>
            </a:r>
          </a:p>
        </p:txBody>
      </p:sp>
      <p:sp>
        <p:nvSpPr>
          <p:cNvPr id="29868" name="Text Box 208"/>
          <p:cNvSpPr txBox="1">
            <a:spLocks noChangeArrowheads="1"/>
          </p:cNvSpPr>
          <p:nvPr/>
        </p:nvSpPr>
        <p:spPr bwMode="auto">
          <a:xfrm>
            <a:off x="6011863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6.</a:t>
            </a:r>
          </a:p>
        </p:txBody>
      </p:sp>
      <p:sp>
        <p:nvSpPr>
          <p:cNvPr id="29869" name="Text Box 209"/>
          <p:cNvSpPr txBox="1">
            <a:spLocks noChangeArrowheads="1"/>
          </p:cNvSpPr>
          <p:nvPr/>
        </p:nvSpPr>
        <p:spPr bwMode="auto">
          <a:xfrm>
            <a:off x="5364163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5.</a:t>
            </a:r>
          </a:p>
        </p:txBody>
      </p:sp>
      <p:sp>
        <p:nvSpPr>
          <p:cNvPr id="29870" name="Text Box 210"/>
          <p:cNvSpPr txBox="1">
            <a:spLocks noChangeArrowheads="1"/>
          </p:cNvSpPr>
          <p:nvPr/>
        </p:nvSpPr>
        <p:spPr bwMode="auto">
          <a:xfrm>
            <a:off x="7235825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8.</a:t>
            </a:r>
          </a:p>
        </p:txBody>
      </p:sp>
      <p:sp>
        <p:nvSpPr>
          <p:cNvPr id="29871" name="Text Box 211"/>
          <p:cNvSpPr txBox="1">
            <a:spLocks noChangeArrowheads="1"/>
          </p:cNvSpPr>
          <p:nvPr/>
        </p:nvSpPr>
        <p:spPr bwMode="auto">
          <a:xfrm>
            <a:off x="781208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9.</a:t>
            </a:r>
          </a:p>
        </p:txBody>
      </p:sp>
      <p:sp>
        <p:nvSpPr>
          <p:cNvPr id="29872" name="Text Box 212"/>
          <p:cNvSpPr txBox="1">
            <a:spLocks noChangeArrowheads="1"/>
          </p:cNvSpPr>
          <p:nvPr/>
        </p:nvSpPr>
        <p:spPr bwMode="auto">
          <a:xfrm>
            <a:off x="8316913" y="260350"/>
            <a:ext cx="827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10.</a:t>
            </a:r>
          </a:p>
        </p:txBody>
      </p:sp>
      <p:sp>
        <p:nvSpPr>
          <p:cNvPr id="31957" name="Text Box 213"/>
          <p:cNvSpPr txBox="1">
            <a:spLocks noChangeArrowheads="1"/>
          </p:cNvSpPr>
          <p:nvPr/>
        </p:nvSpPr>
        <p:spPr bwMode="auto">
          <a:xfrm>
            <a:off x="179388" y="5445125"/>
            <a:ext cx="59846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2800" b="1" i="1" dirty="0">
                <a:latin typeface="Times New Roman" pitchFamily="18" charset="0"/>
              </a:rPr>
              <a:t>3.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Наименьшее натуральное число. </a:t>
            </a:r>
          </a:p>
          <a:p>
            <a:pPr marL="342900" indent="-342900"/>
            <a:endParaRPr lang="ru-RU" sz="2800" b="1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29874" name="Text Box 214"/>
          <p:cNvSpPr txBox="1">
            <a:spLocks noChangeArrowheads="1"/>
          </p:cNvSpPr>
          <p:nvPr/>
        </p:nvSpPr>
        <p:spPr bwMode="auto">
          <a:xfrm>
            <a:off x="2987675" y="1196975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29875" name="Text Box 215"/>
          <p:cNvSpPr txBox="1">
            <a:spLocks noChangeArrowheads="1"/>
          </p:cNvSpPr>
          <p:nvPr/>
        </p:nvSpPr>
        <p:spPr bwMode="auto">
          <a:xfrm>
            <a:off x="2987675" y="1700213"/>
            <a:ext cx="39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29876" name="Text Box 216"/>
          <p:cNvSpPr txBox="1">
            <a:spLocks noChangeArrowheads="1"/>
          </p:cNvSpPr>
          <p:nvPr/>
        </p:nvSpPr>
        <p:spPr bwMode="auto">
          <a:xfrm>
            <a:off x="29876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29877" name="Text Box 217"/>
          <p:cNvSpPr txBox="1">
            <a:spLocks noChangeArrowheads="1"/>
          </p:cNvSpPr>
          <p:nvPr/>
        </p:nvSpPr>
        <p:spPr bwMode="auto">
          <a:xfrm>
            <a:off x="2987675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29878" name="Text Box 218"/>
          <p:cNvSpPr txBox="1">
            <a:spLocks noChangeArrowheads="1"/>
          </p:cNvSpPr>
          <p:nvPr/>
        </p:nvSpPr>
        <p:spPr bwMode="auto">
          <a:xfrm>
            <a:off x="2987675" y="314166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29879" name="Text Box 219"/>
          <p:cNvSpPr txBox="1">
            <a:spLocks noChangeArrowheads="1"/>
          </p:cNvSpPr>
          <p:nvPr/>
        </p:nvSpPr>
        <p:spPr bwMode="auto">
          <a:xfrm>
            <a:off x="35639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29880" name="Text Box 220"/>
          <p:cNvSpPr txBox="1">
            <a:spLocks noChangeArrowheads="1"/>
          </p:cNvSpPr>
          <p:nvPr/>
        </p:nvSpPr>
        <p:spPr bwMode="auto">
          <a:xfrm>
            <a:off x="3635375" y="3141663"/>
            <a:ext cx="342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з</a:t>
            </a:r>
          </a:p>
        </p:txBody>
      </p:sp>
      <p:sp>
        <p:nvSpPr>
          <p:cNvPr id="29881" name="Text Box 221"/>
          <p:cNvSpPr txBox="1">
            <a:spLocks noChangeArrowheads="1"/>
          </p:cNvSpPr>
          <p:nvPr/>
        </p:nvSpPr>
        <p:spPr bwMode="auto">
          <a:xfrm>
            <a:off x="3563938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29882" name="Text Box 222"/>
          <p:cNvSpPr txBox="1">
            <a:spLocks noChangeArrowheads="1"/>
          </p:cNvSpPr>
          <p:nvPr/>
        </p:nvSpPr>
        <p:spPr bwMode="auto">
          <a:xfrm>
            <a:off x="36353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29883" name="Text Box 223"/>
          <p:cNvSpPr txBox="1">
            <a:spLocks noChangeArrowheads="1"/>
          </p:cNvSpPr>
          <p:nvPr/>
        </p:nvSpPr>
        <p:spPr bwMode="auto">
          <a:xfrm>
            <a:off x="3563938" y="170021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29884" name="Text Box 224"/>
          <p:cNvSpPr txBox="1">
            <a:spLocks noChangeArrowheads="1"/>
          </p:cNvSpPr>
          <p:nvPr/>
        </p:nvSpPr>
        <p:spPr bwMode="auto">
          <a:xfrm>
            <a:off x="3635375" y="40767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29885" name="Text Box 225"/>
          <p:cNvSpPr txBox="1">
            <a:spLocks noChangeArrowheads="1"/>
          </p:cNvSpPr>
          <p:nvPr/>
        </p:nvSpPr>
        <p:spPr bwMode="auto">
          <a:xfrm>
            <a:off x="3563938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1970" name="Text Box 226"/>
          <p:cNvSpPr txBox="1">
            <a:spLocks noChangeArrowheads="1"/>
          </p:cNvSpPr>
          <p:nvPr/>
        </p:nvSpPr>
        <p:spPr bwMode="auto">
          <a:xfrm>
            <a:off x="42116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1971" name="Text Box 227"/>
          <p:cNvSpPr txBox="1">
            <a:spLocks noChangeArrowheads="1"/>
          </p:cNvSpPr>
          <p:nvPr/>
        </p:nvSpPr>
        <p:spPr bwMode="auto">
          <a:xfrm>
            <a:off x="4211638" y="1700213"/>
            <a:ext cx="3857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1972" name="Text Box 228"/>
          <p:cNvSpPr txBox="1">
            <a:spLocks noChangeArrowheads="1"/>
          </p:cNvSpPr>
          <p:nvPr/>
        </p:nvSpPr>
        <p:spPr bwMode="auto">
          <a:xfrm>
            <a:off x="4211638" y="21336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1973" name="Text Box 229"/>
          <p:cNvSpPr txBox="1">
            <a:spLocks noChangeArrowheads="1"/>
          </p:cNvSpPr>
          <p:nvPr/>
        </p:nvSpPr>
        <p:spPr bwMode="auto">
          <a:xfrm>
            <a:off x="4211638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9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9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9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1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1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19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49" grpId="0"/>
      <p:bldP spid="31957" grpId="0"/>
      <p:bldP spid="31970" grpId="0"/>
      <p:bldP spid="31971" grpId="0"/>
      <p:bldP spid="31972" grpId="0"/>
      <p:bldP spid="319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Group 2"/>
          <p:cNvGraphicFramePr>
            <a:graphicFrameLocks noGrp="1"/>
          </p:cNvGraphicFramePr>
          <p:nvPr>
            <p:ph/>
          </p:nvPr>
        </p:nvGraphicFramePr>
        <p:xfrm>
          <a:off x="2916238" y="333375"/>
          <a:ext cx="5976937" cy="6249993"/>
        </p:xfrm>
        <a:graphic>
          <a:graphicData uri="http://schemas.openxmlformats.org/drawingml/2006/table">
            <a:tbl>
              <a:tblPr/>
              <a:tblGrid>
                <a:gridCol w="598487"/>
                <a:gridCol w="596900"/>
                <a:gridCol w="598488"/>
                <a:gridCol w="596900"/>
                <a:gridCol w="598487"/>
                <a:gridCol w="598488"/>
                <a:gridCol w="596900"/>
                <a:gridCol w="596900"/>
                <a:gridCol w="596900"/>
                <a:gridCol w="598487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973" name="Text Box 205"/>
          <p:cNvSpPr txBox="1">
            <a:spLocks noChangeArrowheads="1"/>
          </p:cNvSpPr>
          <p:nvPr/>
        </p:nvSpPr>
        <p:spPr bwMode="auto">
          <a:xfrm>
            <a:off x="4787900" y="260350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4.</a:t>
            </a:r>
          </a:p>
        </p:txBody>
      </p:sp>
      <p:sp>
        <p:nvSpPr>
          <p:cNvPr id="30890" name="Text Box 206"/>
          <p:cNvSpPr txBox="1">
            <a:spLocks noChangeArrowheads="1"/>
          </p:cNvSpPr>
          <p:nvPr/>
        </p:nvSpPr>
        <p:spPr bwMode="auto">
          <a:xfrm>
            <a:off x="6588125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7.</a:t>
            </a:r>
          </a:p>
        </p:txBody>
      </p:sp>
      <p:sp>
        <p:nvSpPr>
          <p:cNvPr id="30891" name="Text Box 207"/>
          <p:cNvSpPr txBox="1">
            <a:spLocks noChangeArrowheads="1"/>
          </p:cNvSpPr>
          <p:nvPr/>
        </p:nvSpPr>
        <p:spPr bwMode="auto">
          <a:xfrm>
            <a:off x="6011863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6.</a:t>
            </a:r>
          </a:p>
        </p:txBody>
      </p:sp>
      <p:sp>
        <p:nvSpPr>
          <p:cNvPr id="30892" name="Text Box 208"/>
          <p:cNvSpPr txBox="1">
            <a:spLocks noChangeArrowheads="1"/>
          </p:cNvSpPr>
          <p:nvPr/>
        </p:nvSpPr>
        <p:spPr bwMode="auto">
          <a:xfrm>
            <a:off x="5364163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5.</a:t>
            </a:r>
          </a:p>
        </p:txBody>
      </p:sp>
      <p:sp>
        <p:nvSpPr>
          <p:cNvPr id="30893" name="Text Box 209"/>
          <p:cNvSpPr txBox="1">
            <a:spLocks noChangeArrowheads="1"/>
          </p:cNvSpPr>
          <p:nvPr/>
        </p:nvSpPr>
        <p:spPr bwMode="auto">
          <a:xfrm>
            <a:off x="7235825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8.</a:t>
            </a:r>
          </a:p>
        </p:txBody>
      </p:sp>
      <p:sp>
        <p:nvSpPr>
          <p:cNvPr id="30894" name="Text Box 210"/>
          <p:cNvSpPr txBox="1">
            <a:spLocks noChangeArrowheads="1"/>
          </p:cNvSpPr>
          <p:nvPr/>
        </p:nvSpPr>
        <p:spPr bwMode="auto">
          <a:xfrm>
            <a:off x="781208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9.</a:t>
            </a:r>
          </a:p>
        </p:txBody>
      </p:sp>
      <p:sp>
        <p:nvSpPr>
          <p:cNvPr id="30895" name="Text Box 211"/>
          <p:cNvSpPr txBox="1">
            <a:spLocks noChangeArrowheads="1"/>
          </p:cNvSpPr>
          <p:nvPr/>
        </p:nvSpPr>
        <p:spPr bwMode="auto">
          <a:xfrm>
            <a:off x="8316913" y="260350"/>
            <a:ext cx="827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10.</a:t>
            </a:r>
          </a:p>
        </p:txBody>
      </p:sp>
      <p:sp>
        <p:nvSpPr>
          <p:cNvPr id="32980" name="Text Box 212"/>
          <p:cNvSpPr txBox="1">
            <a:spLocks noChangeArrowheads="1"/>
          </p:cNvSpPr>
          <p:nvPr/>
        </p:nvSpPr>
        <p:spPr bwMode="auto">
          <a:xfrm>
            <a:off x="179388" y="5445125"/>
            <a:ext cx="48212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2800" b="1" i="1" dirty="0">
                <a:latin typeface="Times New Roman" pitchFamily="18" charset="0"/>
              </a:rPr>
              <a:t>4.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Общая точка двух сторон </a:t>
            </a:r>
          </a:p>
          <a:p>
            <a:pPr marL="342900" indent="-342900"/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     треугольника. </a:t>
            </a:r>
          </a:p>
        </p:txBody>
      </p:sp>
      <p:sp>
        <p:nvSpPr>
          <p:cNvPr id="30897" name="Text Box 213"/>
          <p:cNvSpPr txBox="1">
            <a:spLocks noChangeArrowheads="1"/>
          </p:cNvSpPr>
          <p:nvPr/>
        </p:nvSpPr>
        <p:spPr bwMode="auto">
          <a:xfrm>
            <a:off x="2987675" y="1196975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0898" name="Text Box 214"/>
          <p:cNvSpPr txBox="1">
            <a:spLocks noChangeArrowheads="1"/>
          </p:cNvSpPr>
          <p:nvPr/>
        </p:nvSpPr>
        <p:spPr bwMode="auto">
          <a:xfrm>
            <a:off x="2987675" y="1700213"/>
            <a:ext cx="39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0899" name="Text Box 215"/>
          <p:cNvSpPr txBox="1">
            <a:spLocks noChangeArrowheads="1"/>
          </p:cNvSpPr>
          <p:nvPr/>
        </p:nvSpPr>
        <p:spPr bwMode="auto">
          <a:xfrm>
            <a:off x="29876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0900" name="Text Box 216"/>
          <p:cNvSpPr txBox="1">
            <a:spLocks noChangeArrowheads="1"/>
          </p:cNvSpPr>
          <p:nvPr/>
        </p:nvSpPr>
        <p:spPr bwMode="auto">
          <a:xfrm>
            <a:off x="2987675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0901" name="Text Box 217"/>
          <p:cNvSpPr txBox="1">
            <a:spLocks noChangeArrowheads="1"/>
          </p:cNvSpPr>
          <p:nvPr/>
        </p:nvSpPr>
        <p:spPr bwMode="auto">
          <a:xfrm>
            <a:off x="2987675" y="314166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0902" name="Text Box 218"/>
          <p:cNvSpPr txBox="1">
            <a:spLocks noChangeArrowheads="1"/>
          </p:cNvSpPr>
          <p:nvPr/>
        </p:nvSpPr>
        <p:spPr bwMode="auto">
          <a:xfrm>
            <a:off x="35639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0903" name="Text Box 219"/>
          <p:cNvSpPr txBox="1">
            <a:spLocks noChangeArrowheads="1"/>
          </p:cNvSpPr>
          <p:nvPr/>
        </p:nvSpPr>
        <p:spPr bwMode="auto">
          <a:xfrm>
            <a:off x="3635375" y="3141663"/>
            <a:ext cx="342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з</a:t>
            </a:r>
          </a:p>
        </p:txBody>
      </p:sp>
      <p:sp>
        <p:nvSpPr>
          <p:cNvPr id="30904" name="Text Box 220"/>
          <p:cNvSpPr txBox="1">
            <a:spLocks noChangeArrowheads="1"/>
          </p:cNvSpPr>
          <p:nvPr/>
        </p:nvSpPr>
        <p:spPr bwMode="auto">
          <a:xfrm>
            <a:off x="3563938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0905" name="Text Box 221"/>
          <p:cNvSpPr txBox="1">
            <a:spLocks noChangeArrowheads="1"/>
          </p:cNvSpPr>
          <p:nvPr/>
        </p:nvSpPr>
        <p:spPr bwMode="auto">
          <a:xfrm>
            <a:off x="36353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0906" name="Text Box 222"/>
          <p:cNvSpPr txBox="1">
            <a:spLocks noChangeArrowheads="1"/>
          </p:cNvSpPr>
          <p:nvPr/>
        </p:nvSpPr>
        <p:spPr bwMode="auto">
          <a:xfrm>
            <a:off x="3563938" y="170021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0907" name="Text Box 223"/>
          <p:cNvSpPr txBox="1">
            <a:spLocks noChangeArrowheads="1"/>
          </p:cNvSpPr>
          <p:nvPr/>
        </p:nvSpPr>
        <p:spPr bwMode="auto">
          <a:xfrm>
            <a:off x="3635375" y="40767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0908" name="Text Box 224"/>
          <p:cNvSpPr txBox="1">
            <a:spLocks noChangeArrowheads="1"/>
          </p:cNvSpPr>
          <p:nvPr/>
        </p:nvSpPr>
        <p:spPr bwMode="auto">
          <a:xfrm>
            <a:off x="3563938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0909" name="Text Box 225"/>
          <p:cNvSpPr txBox="1">
            <a:spLocks noChangeArrowheads="1"/>
          </p:cNvSpPr>
          <p:nvPr/>
        </p:nvSpPr>
        <p:spPr bwMode="auto">
          <a:xfrm>
            <a:off x="42116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0910" name="Text Box 226"/>
          <p:cNvSpPr txBox="1">
            <a:spLocks noChangeArrowheads="1"/>
          </p:cNvSpPr>
          <p:nvPr/>
        </p:nvSpPr>
        <p:spPr bwMode="auto">
          <a:xfrm>
            <a:off x="4211638" y="1700213"/>
            <a:ext cx="3857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0911" name="Text Box 227"/>
          <p:cNvSpPr txBox="1">
            <a:spLocks noChangeArrowheads="1"/>
          </p:cNvSpPr>
          <p:nvPr/>
        </p:nvSpPr>
        <p:spPr bwMode="auto">
          <a:xfrm>
            <a:off x="4211638" y="21336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0912" name="Text Box 228"/>
          <p:cNvSpPr txBox="1">
            <a:spLocks noChangeArrowheads="1"/>
          </p:cNvSpPr>
          <p:nvPr/>
        </p:nvSpPr>
        <p:spPr bwMode="auto">
          <a:xfrm>
            <a:off x="4211638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2997" name="Text Box 229"/>
          <p:cNvSpPr txBox="1">
            <a:spLocks noChangeArrowheads="1"/>
          </p:cNvSpPr>
          <p:nvPr/>
        </p:nvSpPr>
        <p:spPr bwMode="auto">
          <a:xfrm>
            <a:off x="4787900" y="26035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в</a:t>
            </a:r>
          </a:p>
        </p:txBody>
      </p:sp>
      <p:sp>
        <p:nvSpPr>
          <p:cNvPr id="32998" name="Text Box 230"/>
          <p:cNvSpPr txBox="1">
            <a:spLocks noChangeArrowheads="1"/>
          </p:cNvSpPr>
          <p:nvPr/>
        </p:nvSpPr>
        <p:spPr bwMode="auto">
          <a:xfrm>
            <a:off x="4787900" y="76517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2999" name="Text Box 231"/>
          <p:cNvSpPr txBox="1">
            <a:spLocks noChangeArrowheads="1"/>
          </p:cNvSpPr>
          <p:nvPr/>
        </p:nvSpPr>
        <p:spPr bwMode="auto">
          <a:xfrm>
            <a:off x="4787900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3000" name="Text Box 232"/>
          <p:cNvSpPr txBox="1">
            <a:spLocks noChangeArrowheads="1"/>
          </p:cNvSpPr>
          <p:nvPr/>
        </p:nvSpPr>
        <p:spPr bwMode="auto">
          <a:xfrm>
            <a:off x="4716463" y="1700213"/>
            <a:ext cx="522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ш</a:t>
            </a:r>
          </a:p>
        </p:txBody>
      </p:sp>
      <p:sp>
        <p:nvSpPr>
          <p:cNvPr id="33001" name="Text Box 233"/>
          <p:cNvSpPr txBox="1">
            <a:spLocks noChangeArrowheads="1"/>
          </p:cNvSpPr>
          <p:nvPr/>
        </p:nvSpPr>
        <p:spPr bwMode="auto">
          <a:xfrm>
            <a:off x="4787900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3002" name="Text Box 234"/>
          <p:cNvSpPr txBox="1">
            <a:spLocks noChangeArrowheads="1"/>
          </p:cNvSpPr>
          <p:nvPr/>
        </p:nvSpPr>
        <p:spPr bwMode="auto">
          <a:xfrm>
            <a:off x="4787900" y="22050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3003" name="Text Box 235"/>
          <p:cNvSpPr txBox="1">
            <a:spLocks noChangeArrowheads="1"/>
          </p:cNvSpPr>
          <p:nvPr/>
        </p:nvSpPr>
        <p:spPr bwMode="auto">
          <a:xfrm>
            <a:off x="4787900" y="31416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9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9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9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2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2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2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" grpId="0"/>
      <p:bldP spid="32980" grpId="0"/>
      <p:bldP spid="32997" grpId="0"/>
      <p:bldP spid="32998" grpId="0"/>
      <p:bldP spid="32999" grpId="0"/>
      <p:bldP spid="33000" grpId="0"/>
      <p:bldP spid="33001" grpId="0"/>
      <p:bldP spid="33002" grpId="0"/>
      <p:bldP spid="330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Group 2"/>
          <p:cNvGraphicFramePr>
            <a:graphicFrameLocks noGrp="1"/>
          </p:cNvGraphicFramePr>
          <p:nvPr>
            <p:ph/>
          </p:nvPr>
        </p:nvGraphicFramePr>
        <p:xfrm>
          <a:off x="2916238" y="333375"/>
          <a:ext cx="5976937" cy="6249993"/>
        </p:xfrm>
        <a:graphic>
          <a:graphicData uri="http://schemas.openxmlformats.org/drawingml/2006/table">
            <a:tbl>
              <a:tblPr/>
              <a:tblGrid>
                <a:gridCol w="598487"/>
                <a:gridCol w="596900"/>
                <a:gridCol w="598488"/>
                <a:gridCol w="596900"/>
                <a:gridCol w="598487"/>
                <a:gridCol w="598488"/>
                <a:gridCol w="596900"/>
                <a:gridCol w="596900"/>
                <a:gridCol w="596900"/>
                <a:gridCol w="598487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913" name="Text Box 205"/>
          <p:cNvSpPr txBox="1">
            <a:spLocks noChangeArrowheads="1"/>
          </p:cNvSpPr>
          <p:nvPr/>
        </p:nvSpPr>
        <p:spPr bwMode="auto">
          <a:xfrm>
            <a:off x="6588125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7.</a:t>
            </a:r>
          </a:p>
        </p:txBody>
      </p:sp>
      <p:sp>
        <p:nvSpPr>
          <p:cNvPr id="31914" name="Text Box 206"/>
          <p:cNvSpPr txBox="1">
            <a:spLocks noChangeArrowheads="1"/>
          </p:cNvSpPr>
          <p:nvPr/>
        </p:nvSpPr>
        <p:spPr bwMode="auto">
          <a:xfrm>
            <a:off x="6011863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6.</a:t>
            </a:r>
          </a:p>
        </p:txBody>
      </p:sp>
      <p:sp>
        <p:nvSpPr>
          <p:cNvPr id="33999" name="Text Box 207"/>
          <p:cNvSpPr txBox="1">
            <a:spLocks noChangeArrowheads="1"/>
          </p:cNvSpPr>
          <p:nvPr/>
        </p:nvSpPr>
        <p:spPr bwMode="auto">
          <a:xfrm>
            <a:off x="5364163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5.</a:t>
            </a:r>
          </a:p>
        </p:txBody>
      </p:sp>
      <p:sp>
        <p:nvSpPr>
          <p:cNvPr id="31916" name="Text Box 208"/>
          <p:cNvSpPr txBox="1">
            <a:spLocks noChangeArrowheads="1"/>
          </p:cNvSpPr>
          <p:nvPr/>
        </p:nvSpPr>
        <p:spPr bwMode="auto">
          <a:xfrm>
            <a:off x="7235825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8.</a:t>
            </a:r>
          </a:p>
        </p:txBody>
      </p:sp>
      <p:sp>
        <p:nvSpPr>
          <p:cNvPr id="31917" name="Text Box 209"/>
          <p:cNvSpPr txBox="1">
            <a:spLocks noChangeArrowheads="1"/>
          </p:cNvSpPr>
          <p:nvPr/>
        </p:nvSpPr>
        <p:spPr bwMode="auto">
          <a:xfrm>
            <a:off x="781208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9.</a:t>
            </a:r>
          </a:p>
        </p:txBody>
      </p:sp>
      <p:sp>
        <p:nvSpPr>
          <p:cNvPr id="31918" name="Text Box 210"/>
          <p:cNvSpPr txBox="1">
            <a:spLocks noChangeArrowheads="1"/>
          </p:cNvSpPr>
          <p:nvPr/>
        </p:nvSpPr>
        <p:spPr bwMode="auto">
          <a:xfrm>
            <a:off x="8316913" y="260350"/>
            <a:ext cx="827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10.</a:t>
            </a:r>
          </a:p>
        </p:txBody>
      </p:sp>
      <p:sp>
        <p:nvSpPr>
          <p:cNvPr id="34003" name="Text Box 211"/>
          <p:cNvSpPr txBox="1">
            <a:spLocks noChangeArrowheads="1"/>
          </p:cNvSpPr>
          <p:nvPr/>
        </p:nvSpPr>
        <p:spPr bwMode="auto">
          <a:xfrm>
            <a:off x="539750" y="5300663"/>
            <a:ext cx="489095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2800" b="1" i="1" dirty="0">
                <a:latin typeface="Times New Roman" pitchFamily="18" charset="0"/>
              </a:rPr>
              <a:t>5.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Название второго разряда </a:t>
            </a:r>
          </a:p>
          <a:p>
            <a:pPr marL="342900" indent="-342900"/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    в классе единиц</a:t>
            </a:r>
          </a:p>
        </p:txBody>
      </p:sp>
      <p:sp>
        <p:nvSpPr>
          <p:cNvPr id="31920" name="Text Box 212"/>
          <p:cNvSpPr txBox="1">
            <a:spLocks noChangeArrowheads="1"/>
          </p:cNvSpPr>
          <p:nvPr/>
        </p:nvSpPr>
        <p:spPr bwMode="auto">
          <a:xfrm>
            <a:off x="2987675" y="1196975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1921" name="Text Box 213"/>
          <p:cNvSpPr txBox="1">
            <a:spLocks noChangeArrowheads="1"/>
          </p:cNvSpPr>
          <p:nvPr/>
        </p:nvSpPr>
        <p:spPr bwMode="auto">
          <a:xfrm>
            <a:off x="2987675" y="1700213"/>
            <a:ext cx="39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1922" name="Text Box 214"/>
          <p:cNvSpPr txBox="1">
            <a:spLocks noChangeArrowheads="1"/>
          </p:cNvSpPr>
          <p:nvPr/>
        </p:nvSpPr>
        <p:spPr bwMode="auto">
          <a:xfrm>
            <a:off x="29876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1923" name="Text Box 215"/>
          <p:cNvSpPr txBox="1">
            <a:spLocks noChangeArrowheads="1"/>
          </p:cNvSpPr>
          <p:nvPr/>
        </p:nvSpPr>
        <p:spPr bwMode="auto">
          <a:xfrm>
            <a:off x="2987675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1924" name="Text Box 216"/>
          <p:cNvSpPr txBox="1">
            <a:spLocks noChangeArrowheads="1"/>
          </p:cNvSpPr>
          <p:nvPr/>
        </p:nvSpPr>
        <p:spPr bwMode="auto">
          <a:xfrm>
            <a:off x="2987675" y="314166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1925" name="Text Box 217"/>
          <p:cNvSpPr txBox="1">
            <a:spLocks noChangeArrowheads="1"/>
          </p:cNvSpPr>
          <p:nvPr/>
        </p:nvSpPr>
        <p:spPr bwMode="auto">
          <a:xfrm>
            <a:off x="35639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1926" name="Text Box 218"/>
          <p:cNvSpPr txBox="1">
            <a:spLocks noChangeArrowheads="1"/>
          </p:cNvSpPr>
          <p:nvPr/>
        </p:nvSpPr>
        <p:spPr bwMode="auto">
          <a:xfrm>
            <a:off x="3635375" y="3141663"/>
            <a:ext cx="342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з</a:t>
            </a:r>
          </a:p>
        </p:txBody>
      </p:sp>
      <p:sp>
        <p:nvSpPr>
          <p:cNvPr id="31927" name="Text Box 219"/>
          <p:cNvSpPr txBox="1">
            <a:spLocks noChangeArrowheads="1"/>
          </p:cNvSpPr>
          <p:nvPr/>
        </p:nvSpPr>
        <p:spPr bwMode="auto">
          <a:xfrm>
            <a:off x="3563938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1928" name="Text Box 220"/>
          <p:cNvSpPr txBox="1">
            <a:spLocks noChangeArrowheads="1"/>
          </p:cNvSpPr>
          <p:nvPr/>
        </p:nvSpPr>
        <p:spPr bwMode="auto">
          <a:xfrm>
            <a:off x="36353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1929" name="Text Box 221"/>
          <p:cNvSpPr txBox="1">
            <a:spLocks noChangeArrowheads="1"/>
          </p:cNvSpPr>
          <p:nvPr/>
        </p:nvSpPr>
        <p:spPr bwMode="auto">
          <a:xfrm>
            <a:off x="3563938" y="170021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1930" name="Text Box 222"/>
          <p:cNvSpPr txBox="1">
            <a:spLocks noChangeArrowheads="1"/>
          </p:cNvSpPr>
          <p:nvPr/>
        </p:nvSpPr>
        <p:spPr bwMode="auto">
          <a:xfrm>
            <a:off x="3635375" y="40767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1931" name="Text Box 223"/>
          <p:cNvSpPr txBox="1">
            <a:spLocks noChangeArrowheads="1"/>
          </p:cNvSpPr>
          <p:nvPr/>
        </p:nvSpPr>
        <p:spPr bwMode="auto">
          <a:xfrm>
            <a:off x="3563938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1932" name="Text Box 224"/>
          <p:cNvSpPr txBox="1">
            <a:spLocks noChangeArrowheads="1"/>
          </p:cNvSpPr>
          <p:nvPr/>
        </p:nvSpPr>
        <p:spPr bwMode="auto">
          <a:xfrm>
            <a:off x="42116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1933" name="Text Box 225"/>
          <p:cNvSpPr txBox="1">
            <a:spLocks noChangeArrowheads="1"/>
          </p:cNvSpPr>
          <p:nvPr/>
        </p:nvSpPr>
        <p:spPr bwMode="auto">
          <a:xfrm>
            <a:off x="4211638" y="1700213"/>
            <a:ext cx="3857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1934" name="Text Box 226"/>
          <p:cNvSpPr txBox="1">
            <a:spLocks noChangeArrowheads="1"/>
          </p:cNvSpPr>
          <p:nvPr/>
        </p:nvSpPr>
        <p:spPr bwMode="auto">
          <a:xfrm>
            <a:off x="4211638" y="21336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1935" name="Text Box 227"/>
          <p:cNvSpPr txBox="1">
            <a:spLocks noChangeArrowheads="1"/>
          </p:cNvSpPr>
          <p:nvPr/>
        </p:nvSpPr>
        <p:spPr bwMode="auto">
          <a:xfrm>
            <a:off x="4211638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1936" name="Text Box 228"/>
          <p:cNvSpPr txBox="1">
            <a:spLocks noChangeArrowheads="1"/>
          </p:cNvSpPr>
          <p:nvPr/>
        </p:nvSpPr>
        <p:spPr bwMode="auto">
          <a:xfrm>
            <a:off x="4787900" y="26035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в</a:t>
            </a:r>
          </a:p>
        </p:txBody>
      </p:sp>
      <p:sp>
        <p:nvSpPr>
          <p:cNvPr id="31937" name="Text Box 229"/>
          <p:cNvSpPr txBox="1">
            <a:spLocks noChangeArrowheads="1"/>
          </p:cNvSpPr>
          <p:nvPr/>
        </p:nvSpPr>
        <p:spPr bwMode="auto">
          <a:xfrm>
            <a:off x="4787900" y="76517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1938" name="Text Box 230"/>
          <p:cNvSpPr txBox="1">
            <a:spLocks noChangeArrowheads="1"/>
          </p:cNvSpPr>
          <p:nvPr/>
        </p:nvSpPr>
        <p:spPr bwMode="auto">
          <a:xfrm>
            <a:off x="4787900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1939" name="Text Box 231"/>
          <p:cNvSpPr txBox="1">
            <a:spLocks noChangeArrowheads="1"/>
          </p:cNvSpPr>
          <p:nvPr/>
        </p:nvSpPr>
        <p:spPr bwMode="auto">
          <a:xfrm>
            <a:off x="4716463" y="1700213"/>
            <a:ext cx="522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ш</a:t>
            </a:r>
          </a:p>
        </p:txBody>
      </p:sp>
      <p:sp>
        <p:nvSpPr>
          <p:cNvPr id="31940" name="Text Box 232"/>
          <p:cNvSpPr txBox="1">
            <a:spLocks noChangeArrowheads="1"/>
          </p:cNvSpPr>
          <p:nvPr/>
        </p:nvSpPr>
        <p:spPr bwMode="auto">
          <a:xfrm>
            <a:off x="4787900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1941" name="Text Box 233"/>
          <p:cNvSpPr txBox="1">
            <a:spLocks noChangeArrowheads="1"/>
          </p:cNvSpPr>
          <p:nvPr/>
        </p:nvSpPr>
        <p:spPr bwMode="auto">
          <a:xfrm>
            <a:off x="4787900" y="22050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1942" name="Text Box 234"/>
          <p:cNvSpPr txBox="1">
            <a:spLocks noChangeArrowheads="1"/>
          </p:cNvSpPr>
          <p:nvPr/>
        </p:nvSpPr>
        <p:spPr bwMode="auto">
          <a:xfrm>
            <a:off x="4787900" y="31416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4028" name="Text Box 236"/>
          <p:cNvSpPr txBox="1">
            <a:spLocks noChangeArrowheads="1"/>
          </p:cNvSpPr>
          <p:nvPr/>
        </p:nvSpPr>
        <p:spPr bwMode="auto">
          <a:xfrm>
            <a:off x="5435600" y="170021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4029" name="Text Box 237"/>
          <p:cNvSpPr txBox="1">
            <a:spLocks noChangeArrowheads="1"/>
          </p:cNvSpPr>
          <p:nvPr/>
        </p:nvSpPr>
        <p:spPr bwMode="auto">
          <a:xfrm>
            <a:off x="5364163" y="2636838"/>
            <a:ext cx="393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я</a:t>
            </a:r>
          </a:p>
        </p:txBody>
      </p:sp>
      <p:sp>
        <p:nvSpPr>
          <p:cNvPr id="34030" name="Text Box 238"/>
          <p:cNvSpPr txBox="1">
            <a:spLocks noChangeArrowheads="1"/>
          </p:cNvSpPr>
          <p:nvPr/>
        </p:nvSpPr>
        <p:spPr bwMode="auto">
          <a:xfrm>
            <a:off x="5435600" y="213360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4031" name="Text Box 239"/>
          <p:cNvSpPr txBox="1">
            <a:spLocks noChangeArrowheads="1"/>
          </p:cNvSpPr>
          <p:nvPr/>
        </p:nvSpPr>
        <p:spPr bwMode="auto">
          <a:xfrm>
            <a:off x="5364163" y="1196975"/>
            <a:ext cx="3857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4032" name="Text Box 240"/>
          <p:cNvSpPr txBox="1">
            <a:spLocks noChangeArrowheads="1"/>
          </p:cNvSpPr>
          <p:nvPr/>
        </p:nvSpPr>
        <p:spPr bwMode="auto">
          <a:xfrm>
            <a:off x="5364163" y="314166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4033" name="Text Box 241"/>
          <p:cNvSpPr txBox="1">
            <a:spLocks noChangeArrowheads="1"/>
          </p:cNvSpPr>
          <p:nvPr/>
        </p:nvSpPr>
        <p:spPr bwMode="auto">
          <a:xfrm>
            <a:off x="5435600" y="36449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4034" name="Text Box 242"/>
          <p:cNvSpPr txBox="1">
            <a:spLocks noChangeArrowheads="1"/>
          </p:cNvSpPr>
          <p:nvPr/>
        </p:nvSpPr>
        <p:spPr bwMode="auto">
          <a:xfrm>
            <a:off x="5435600" y="40767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0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0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0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3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3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39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9" grpId="0"/>
      <p:bldP spid="34003" grpId="0"/>
      <p:bldP spid="34028" grpId="0"/>
      <p:bldP spid="34029" grpId="0"/>
      <p:bldP spid="34030" grpId="0"/>
      <p:bldP spid="34031" grpId="0"/>
      <p:bldP spid="34032" grpId="0"/>
      <p:bldP spid="34033" grpId="0"/>
      <p:bldP spid="340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Group 2"/>
          <p:cNvGraphicFramePr>
            <a:graphicFrameLocks noGrp="1"/>
          </p:cNvGraphicFramePr>
          <p:nvPr>
            <p:ph/>
          </p:nvPr>
        </p:nvGraphicFramePr>
        <p:xfrm>
          <a:off x="2916238" y="333375"/>
          <a:ext cx="5976937" cy="6249993"/>
        </p:xfrm>
        <a:graphic>
          <a:graphicData uri="http://schemas.openxmlformats.org/drawingml/2006/table">
            <a:tbl>
              <a:tblPr/>
              <a:tblGrid>
                <a:gridCol w="598487"/>
                <a:gridCol w="596900"/>
                <a:gridCol w="598488"/>
                <a:gridCol w="596900"/>
                <a:gridCol w="598487"/>
                <a:gridCol w="598488"/>
                <a:gridCol w="596900"/>
                <a:gridCol w="596900"/>
                <a:gridCol w="596900"/>
                <a:gridCol w="598487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937" name="Text Box 204"/>
          <p:cNvSpPr txBox="1">
            <a:spLocks noChangeArrowheads="1"/>
          </p:cNvSpPr>
          <p:nvPr/>
        </p:nvSpPr>
        <p:spPr bwMode="auto">
          <a:xfrm>
            <a:off x="6588125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7.</a:t>
            </a:r>
          </a:p>
        </p:txBody>
      </p:sp>
      <p:sp>
        <p:nvSpPr>
          <p:cNvPr id="35021" name="Text Box 205"/>
          <p:cNvSpPr txBox="1">
            <a:spLocks noChangeArrowheads="1"/>
          </p:cNvSpPr>
          <p:nvPr/>
        </p:nvSpPr>
        <p:spPr bwMode="auto">
          <a:xfrm>
            <a:off x="6011863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6.</a:t>
            </a:r>
          </a:p>
        </p:txBody>
      </p:sp>
      <p:sp>
        <p:nvSpPr>
          <p:cNvPr id="32939" name="Text Box 207"/>
          <p:cNvSpPr txBox="1">
            <a:spLocks noChangeArrowheads="1"/>
          </p:cNvSpPr>
          <p:nvPr/>
        </p:nvSpPr>
        <p:spPr bwMode="auto">
          <a:xfrm>
            <a:off x="7235825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8.</a:t>
            </a:r>
          </a:p>
        </p:txBody>
      </p:sp>
      <p:sp>
        <p:nvSpPr>
          <p:cNvPr id="32940" name="Text Box 208"/>
          <p:cNvSpPr txBox="1">
            <a:spLocks noChangeArrowheads="1"/>
          </p:cNvSpPr>
          <p:nvPr/>
        </p:nvSpPr>
        <p:spPr bwMode="auto">
          <a:xfrm>
            <a:off x="781208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9.</a:t>
            </a:r>
          </a:p>
        </p:txBody>
      </p:sp>
      <p:sp>
        <p:nvSpPr>
          <p:cNvPr id="32941" name="Text Box 209"/>
          <p:cNvSpPr txBox="1">
            <a:spLocks noChangeArrowheads="1"/>
          </p:cNvSpPr>
          <p:nvPr/>
        </p:nvSpPr>
        <p:spPr bwMode="auto">
          <a:xfrm>
            <a:off x="8316913" y="260350"/>
            <a:ext cx="827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10.</a:t>
            </a:r>
          </a:p>
        </p:txBody>
      </p:sp>
      <p:sp>
        <p:nvSpPr>
          <p:cNvPr id="35026" name="Text Box 210"/>
          <p:cNvSpPr txBox="1">
            <a:spLocks noChangeArrowheads="1"/>
          </p:cNvSpPr>
          <p:nvPr/>
        </p:nvSpPr>
        <p:spPr bwMode="auto">
          <a:xfrm>
            <a:off x="395288" y="5300663"/>
            <a:ext cx="6008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2800" b="1" i="1" dirty="0">
                <a:latin typeface="Times New Roman" pitchFamily="18" charset="0"/>
              </a:rPr>
              <a:t>6.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Основное понятие в математике.</a:t>
            </a:r>
          </a:p>
        </p:txBody>
      </p:sp>
      <p:sp>
        <p:nvSpPr>
          <p:cNvPr id="32943" name="Text Box 211"/>
          <p:cNvSpPr txBox="1">
            <a:spLocks noChangeArrowheads="1"/>
          </p:cNvSpPr>
          <p:nvPr/>
        </p:nvSpPr>
        <p:spPr bwMode="auto">
          <a:xfrm>
            <a:off x="2987675" y="1196975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2944" name="Text Box 212"/>
          <p:cNvSpPr txBox="1">
            <a:spLocks noChangeArrowheads="1"/>
          </p:cNvSpPr>
          <p:nvPr/>
        </p:nvSpPr>
        <p:spPr bwMode="auto">
          <a:xfrm>
            <a:off x="2987675" y="1700213"/>
            <a:ext cx="39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2945" name="Text Box 213"/>
          <p:cNvSpPr txBox="1">
            <a:spLocks noChangeArrowheads="1"/>
          </p:cNvSpPr>
          <p:nvPr/>
        </p:nvSpPr>
        <p:spPr bwMode="auto">
          <a:xfrm>
            <a:off x="29876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2946" name="Text Box 214"/>
          <p:cNvSpPr txBox="1">
            <a:spLocks noChangeArrowheads="1"/>
          </p:cNvSpPr>
          <p:nvPr/>
        </p:nvSpPr>
        <p:spPr bwMode="auto">
          <a:xfrm>
            <a:off x="2987675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2947" name="Text Box 215"/>
          <p:cNvSpPr txBox="1">
            <a:spLocks noChangeArrowheads="1"/>
          </p:cNvSpPr>
          <p:nvPr/>
        </p:nvSpPr>
        <p:spPr bwMode="auto">
          <a:xfrm>
            <a:off x="2987675" y="314166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2948" name="Text Box 216"/>
          <p:cNvSpPr txBox="1">
            <a:spLocks noChangeArrowheads="1"/>
          </p:cNvSpPr>
          <p:nvPr/>
        </p:nvSpPr>
        <p:spPr bwMode="auto">
          <a:xfrm>
            <a:off x="35639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2949" name="Text Box 217"/>
          <p:cNvSpPr txBox="1">
            <a:spLocks noChangeArrowheads="1"/>
          </p:cNvSpPr>
          <p:nvPr/>
        </p:nvSpPr>
        <p:spPr bwMode="auto">
          <a:xfrm>
            <a:off x="3635375" y="3141663"/>
            <a:ext cx="342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з</a:t>
            </a:r>
          </a:p>
        </p:txBody>
      </p:sp>
      <p:sp>
        <p:nvSpPr>
          <p:cNvPr id="32950" name="Text Box 218"/>
          <p:cNvSpPr txBox="1">
            <a:spLocks noChangeArrowheads="1"/>
          </p:cNvSpPr>
          <p:nvPr/>
        </p:nvSpPr>
        <p:spPr bwMode="auto">
          <a:xfrm>
            <a:off x="3563938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2951" name="Text Box 219"/>
          <p:cNvSpPr txBox="1">
            <a:spLocks noChangeArrowheads="1"/>
          </p:cNvSpPr>
          <p:nvPr/>
        </p:nvSpPr>
        <p:spPr bwMode="auto">
          <a:xfrm>
            <a:off x="36353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2952" name="Text Box 220"/>
          <p:cNvSpPr txBox="1">
            <a:spLocks noChangeArrowheads="1"/>
          </p:cNvSpPr>
          <p:nvPr/>
        </p:nvSpPr>
        <p:spPr bwMode="auto">
          <a:xfrm>
            <a:off x="3563938" y="170021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2953" name="Text Box 221"/>
          <p:cNvSpPr txBox="1">
            <a:spLocks noChangeArrowheads="1"/>
          </p:cNvSpPr>
          <p:nvPr/>
        </p:nvSpPr>
        <p:spPr bwMode="auto">
          <a:xfrm>
            <a:off x="3635375" y="40767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2954" name="Text Box 222"/>
          <p:cNvSpPr txBox="1">
            <a:spLocks noChangeArrowheads="1"/>
          </p:cNvSpPr>
          <p:nvPr/>
        </p:nvSpPr>
        <p:spPr bwMode="auto">
          <a:xfrm>
            <a:off x="3563938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2955" name="Text Box 223"/>
          <p:cNvSpPr txBox="1">
            <a:spLocks noChangeArrowheads="1"/>
          </p:cNvSpPr>
          <p:nvPr/>
        </p:nvSpPr>
        <p:spPr bwMode="auto">
          <a:xfrm>
            <a:off x="42116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2956" name="Text Box 224"/>
          <p:cNvSpPr txBox="1">
            <a:spLocks noChangeArrowheads="1"/>
          </p:cNvSpPr>
          <p:nvPr/>
        </p:nvSpPr>
        <p:spPr bwMode="auto">
          <a:xfrm>
            <a:off x="4211638" y="1700213"/>
            <a:ext cx="3857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2957" name="Text Box 225"/>
          <p:cNvSpPr txBox="1">
            <a:spLocks noChangeArrowheads="1"/>
          </p:cNvSpPr>
          <p:nvPr/>
        </p:nvSpPr>
        <p:spPr bwMode="auto">
          <a:xfrm>
            <a:off x="4211638" y="21336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2958" name="Text Box 226"/>
          <p:cNvSpPr txBox="1">
            <a:spLocks noChangeArrowheads="1"/>
          </p:cNvSpPr>
          <p:nvPr/>
        </p:nvSpPr>
        <p:spPr bwMode="auto">
          <a:xfrm>
            <a:off x="4211638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2959" name="Text Box 227"/>
          <p:cNvSpPr txBox="1">
            <a:spLocks noChangeArrowheads="1"/>
          </p:cNvSpPr>
          <p:nvPr/>
        </p:nvSpPr>
        <p:spPr bwMode="auto">
          <a:xfrm>
            <a:off x="4787900" y="26035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в</a:t>
            </a:r>
          </a:p>
        </p:txBody>
      </p:sp>
      <p:sp>
        <p:nvSpPr>
          <p:cNvPr id="32960" name="Text Box 228"/>
          <p:cNvSpPr txBox="1">
            <a:spLocks noChangeArrowheads="1"/>
          </p:cNvSpPr>
          <p:nvPr/>
        </p:nvSpPr>
        <p:spPr bwMode="auto">
          <a:xfrm>
            <a:off x="4787900" y="76517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2961" name="Text Box 229"/>
          <p:cNvSpPr txBox="1">
            <a:spLocks noChangeArrowheads="1"/>
          </p:cNvSpPr>
          <p:nvPr/>
        </p:nvSpPr>
        <p:spPr bwMode="auto">
          <a:xfrm>
            <a:off x="4787900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2962" name="Text Box 230"/>
          <p:cNvSpPr txBox="1">
            <a:spLocks noChangeArrowheads="1"/>
          </p:cNvSpPr>
          <p:nvPr/>
        </p:nvSpPr>
        <p:spPr bwMode="auto">
          <a:xfrm>
            <a:off x="4716463" y="1700213"/>
            <a:ext cx="522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ш</a:t>
            </a:r>
          </a:p>
        </p:txBody>
      </p:sp>
      <p:sp>
        <p:nvSpPr>
          <p:cNvPr id="32963" name="Text Box 231"/>
          <p:cNvSpPr txBox="1">
            <a:spLocks noChangeArrowheads="1"/>
          </p:cNvSpPr>
          <p:nvPr/>
        </p:nvSpPr>
        <p:spPr bwMode="auto">
          <a:xfrm>
            <a:off x="4787900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2964" name="Text Box 232"/>
          <p:cNvSpPr txBox="1">
            <a:spLocks noChangeArrowheads="1"/>
          </p:cNvSpPr>
          <p:nvPr/>
        </p:nvSpPr>
        <p:spPr bwMode="auto">
          <a:xfrm>
            <a:off x="4787900" y="22050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2965" name="Text Box 233"/>
          <p:cNvSpPr txBox="1">
            <a:spLocks noChangeArrowheads="1"/>
          </p:cNvSpPr>
          <p:nvPr/>
        </p:nvSpPr>
        <p:spPr bwMode="auto">
          <a:xfrm>
            <a:off x="4787900" y="31416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2966" name="Text Box 234"/>
          <p:cNvSpPr txBox="1">
            <a:spLocks noChangeArrowheads="1"/>
          </p:cNvSpPr>
          <p:nvPr/>
        </p:nvSpPr>
        <p:spPr bwMode="auto">
          <a:xfrm>
            <a:off x="5435600" y="170021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2967" name="Text Box 235"/>
          <p:cNvSpPr txBox="1">
            <a:spLocks noChangeArrowheads="1"/>
          </p:cNvSpPr>
          <p:nvPr/>
        </p:nvSpPr>
        <p:spPr bwMode="auto">
          <a:xfrm>
            <a:off x="5364163" y="2636838"/>
            <a:ext cx="393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я</a:t>
            </a:r>
          </a:p>
        </p:txBody>
      </p:sp>
      <p:sp>
        <p:nvSpPr>
          <p:cNvPr id="32968" name="Text Box 236"/>
          <p:cNvSpPr txBox="1">
            <a:spLocks noChangeArrowheads="1"/>
          </p:cNvSpPr>
          <p:nvPr/>
        </p:nvSpPr>
        <p:spPr bwMode="auto">
          <a:xfrm>
            <a:off x="5435600" y="213360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2969" name="Text Box 237"/>
          <p:cNvSpPr txBox="1">
            <a:spLocks noChangeArrowheads="1"/>
          </p:cNvSpPr>
          <p:nvPr/>
        </p:nvSpPr>
        <p:spPr bwMode="auto">
          <a:xfrm>
            <a:off x="5435600" y="1196975"/>
            <a:ext cx="385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2970" name="Text Box 238"/>
          <p:cNvSpPr txBox="1">
            <a:spLocks noChangeArrowheads="1"/>
          </p:cNvSpPr>
          <p:nvPr/>
        </p:nvSpPr>
        <p:spPr bwMode="auto">
          <a:xfrm>
            <a:off x="5364163" y="314166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2971" name="Text Box 239"/>
          <p:cNvSpPr txBox="1">
            <a:spLocks noChangeArrowheads="1"/>
          </p:cNvSpPr>
          <p:nvPr/>
        </p:nvSpPr>
        <p:spPr bwMode="auto">
          <a:xfrm>
            <a:off x="5435600" y="36449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2972" name="Text Box 240"/>
          <p:cNvSpPr txBox="1">
            <a:spLocks noChangeArrowheads="1"/>
          </p:cNvSpPr>
          <p:nvPr/>
        </p:nvSpPr>
        <p:spPr bwMode="auto">
          <a:xfrm>
            <a:off x="5435600" y="40767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5057" name="Text Box 241"/>
          <p:cNvSpPr txBox="1">
            <a:spLocks noChangeArrowheads="1"/>
          </p:cNvSpPr>
          <p:nvPr/>
        </p:nvSpPr>
        <p:spPr bwMode="auto">
          <a:xfrm>
            <a:off x="6011863" y="765175"/>
            <a:ext cx="396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ч</a:t>
            </a:r>
          </a:p>
        </p:txBody>
      </p:sp>
      <p:sp>
        <p:nvSpPr>
          <p:cNvPr id="35058" name="Text Box 242"/>
          <p:cNvSpPr txBox="1">
            <a:spLocks noChangeArrowheads="1"/>
          </p:cNvSpPr>
          <p:nvPr/>
        </p:nvSpPr>
        <p:spPr bwMode="auto">
          <a:xfrm>
            <a:off x="6011863" y="2133600"/>
            <a:ext cx="392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5059" name="Text Box 243"/>
          <p:cNvSpPr txBox="1">
            <a:spLocks noChangeArrowheads="1"/>
          </p:cNvSpPr>
          <p:nvPr/>
        </p:nvSpPr>
        <p:spPr bwMode="auto">
          <a:xfrm>
            <a:off x="6011863" y="119697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5060" name="Text Box 244"/>
          <p:cNvSpPr txBox="1">
            <a:spLocks noChangeArrowheads="1"/>
          </p:cNvSpPr>
          <p:nvPr/>
        </p:nvSpPr>
        <p:spPr bwMode="auto">
          <a:xfrm>
            <a:off x="6011863" y="170021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5061" name="Text Box 245"/>
          <p:cNvSpPr txBox="1">
            <a:spLocks noChangeArrowheads="1"/>
          </p:cNvSpPr>
          <p:nvPr/>
        </p:nvSpPr>
        <p:spPr bwMode="auto">
          <a:xfrm>
            <a:off x="6011863" y="2636838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5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5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50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1" grpId="0"/>
      <p:bldP spid="35026" grpId="0"/>
      <p:bldP spid="35057" grpId="0"/>
      <p:bldP spid="35058" grpId="0"/>
      <p:bldP spid="35059" grpId="0"/>
      <p:bldP spid="35060" grpId="0"/>
      <p:bldP spid="350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Group 2"/>
          <p:cNvGraphicFramePr>
            <a:graphicFrameLocks noGrp="1"/>
          </p:cNvGraphicFramePr>
          <p:nvPr>
            <p:ph/>
          </p:nvPr>
        </p:nvGraphicFramePr>
        <p:xfrm>
          <a:off x="2916238" y="333375"/>
          <a:ext cx="5976937" cy="6249993"/>
        </p:xfrm>
        <a:graphic>
          <a:graphicData uri="http://schemas.openxmlformats.org/drawingml/2006/table">
            <a:tbl>
              <a:tblPr/>
              <a:tblGrid>
                <a:gridCol w="598487"/>
                <a:gridCol w="596900"/>
                <a:gridCol w="598488"/>
                <a:gridCol w="596900"/>
                <a:gridCol w="598487"/>
                <a:gridCol w="598488"/>
                <a:gridCol w="596900"/>
                <a:gridCol w="596900"/>
                <a:gridCol w="596900"/>
                <a:gridCol w="598487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044" name="Text Box 204"/>
          <p:cNvSpPr txBox="1">
            <a:spLocks noChangeArrowheads="1"/>
          </p:cNvSpPr>
          <p:nvPr/>
        </p:nvSpPr>
        <p:spPr bwMode="auto">
          <a:xfrm>
            <a:off x="6588125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7.</a:t>
            </a:r>
          </a:p>
        </p:txBody>
      </p:sp>
      <p:sp>
        <p:nvSpPr>
          <p:cNvPr id="33962" name="Text Box 206"/>
          <p:cNvSpPr txBox="1">
            <a:spLocks noChangeArrowheads="1"/>
          </p:cNvSpPr>
          <p:nvPr/>
        </p:nvSpPr>
        <p:spPr bwMode="auto">
          <a:xfrm>
            <a:off x="7235825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8.</a:t>
            </a:r>
          </a:p>
        </p:txBody>
      </p:sp>
      <p:sp>
        <p:nvSpPr>
          <p:cNvPr id="33963" name="Text Box 207"/>
          <p:cNvSpPr txBox="1">
            <a:spLocks noChangeArrowheads="1"/>
          </p:cNvSpPr>
          <p:nvPr/>
        </p:nvSpPr>
        <p:spPr bwMode="auto">
          <a:xfrm>
            <a:off x="781208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9.</a:t>
            </a:r>
          </a:p>
        </p:txBody>
      </p:sp>
      <p:sp>
        <p:nvSpPr>
          <p:cNvPr id="33964" name="Text Box 208"/>
          <p:cNvSpPr txBox="1">
            <a:spLocks noChangeArrowheads="1"/>
          </p:cNvSpPr>
          <p:nvPr/>
        </p:nvSpPr>
        <p:spPr bwMode="auto">
          <a:xfrm>
            <a:off x="8316913" y="260350"/>
            <a:ext cx="827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10.</a:t>
            </a:r>
          </a:p>
        </p:txBody>
      </p:sp>
      <p:sp>
        <p:nvSpPr>
          <p:cNvPr id="36049" name="Text Box 209"/>
          <p:cNvSpPr txBox="1">
            <a:spLocks noChangeArrowheads="1"/>
          </p:cNvSpPr>
          <p:nvPr/>
        </p:nvSpPr>
        <p:spPr bwMode="auto">
          <a:xfrm>
            <a:off x="395288" y="5300663"/>
            <a:ext cx="58277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2800" b="1" i="1" dirty="0">
                <a:latin typeface="Times New Roman" pitchFamily="18" charset="0"/>
              </a:rPr>
              <a:t>7.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Название чисел, с помощью </a:t>
            </a:r>
          </a:p>
          <a:p>
            <a:pPr marL="342900" indent="-342900"/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    которых мы считаем предметы.</a:t>
            </a:r>
          </a:p>
        </p:txBody>
      </p:sp>
      <p:sp>
        <p:nvSpPr>
          <p:cNvPr id="33966" name="Text Box 210"/>
          <p:cNvSpPr txBox="1">
            <a:spLocks noChangeArrowheads="1"/>
          </p:cNvSpPr>
          <p:nvPr/>
        </p:nvSpPr>
        <p:spPr bwMode="auto">
          <a:xfrm>
            <a:off x="2987675" y="1196975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3967" name="Text Box 211"/>
          <p:cNvSpPr txBox="1">
            <a:spLocks noChangeArrowheads="1"/>
          </p:cNvSpPr>
          <p:nvPr/>
        </p:nvSpPr>
        <p:spPr bwMode="auto">
          <a:xfrm>
            <a:off x="2987675" y="1700213"/>
            <a:ext cx="39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3968" name="Text Box 212"/>
          <p:cNvSpPr txBox="1">
            <a:spLocks noChangeArrowheads="1"/>
          </p:cNvSpPr>
          <p:nvPr/>
        </p:nvSpPr>
        <p:spPr bwMode="auto">
          <a:xfrm>
            <a:off x="29876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3969" name="Text Box 213"/>
          <p:cNvSpPr txBox="1">
            <a:spLocks noChangeArrowheads="1"/>
          </p:cNvSpPr>
          <p:nvPr/>
        </p:nvSpPr>
        <p:spPr bwMode="auto">
          <a:xfrm>
            <a:off x="2987675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3970" name="Text Box 214"/>
          <p:cNvSpPr txBox="1">
            <a:spLocks noChangeArrowheads="1"/>
          </p:cNvSpPr>
          <p:nvPr/>
        </p:nvSpPr>
        <p:spPr bwMode="auto">
          <a:xfrm>
            <a:off x="2987675" y="314166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3971" name="Text Box 215"/>
          <p:cNvSpPr txBox="1">
            <a:spLocks noChangeArrowheads="1"/>
          </p:cNvSpPr>
          <p:nvPr/>
        </p:nvSpPr>
        <p:spPr bwMode="auto">
          <a:xfrm>
            <a:off x="35639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3972" name="Text Box 216"/>
          <p:cNvSpPr txBox="1">
            <a:spLocks noChangeArrowheads="1"/>
          </p:cNvSpPr>
          <p:nvPr/>
        </p:nvSpPr>
        <p:spPr bwMode="auto">
          <a:xfrm>
            <a:off x="3635375" y="3141663"/>
            <a:ext cx="342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з</a:t>
            </a:r>
          </a:p>
        </p:txBody>
      </p:sp>
      <p:sp>
        <p:nvSpPr>
          <p:cNvPr id="33973" name="Text Box 217"/>
          <p:cNvSpPr txBox="1">
            <a:spLocks noChangeArrowheads="1"/>
          </p:cNvSpPr>
          <p:nvPr/>
        </p:nvSpPr>
        <p:spPr bwMode="auto">
          <a:xfrm>
            <a:off x="3563938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3974" name="Text Box 218"/>
          <p:cNvSpPr txBox="1">
            <a:spLocks noChangeArrowheads="1"/>
          </p:cNvSpPr>
          <p:nvPr/>
        </p:nvSpPr>
        <p:spPr bwMode="auto">
          <a:xfrm>
            <a:off x="36353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3975" name="Text Box 219"/>
          <p:cNvSpPr txBox="1">
            <a:spLocks noChangeArrowheads="1"/>
          </p:cNvSpPr>
          <p:nvPr/>
        </p:nvSpPr>
        <p:spPr bwMode="auto">
          <a:xfrm>
            <a:off x="3563938" y="170021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3976" name="Text Box 220"/>
          <p:cNvSpPr txBox="1">
            <a:spLocks noChangeArrowheads="1"/>
          </p:cNvSpPr>
          <p:nvPr/>
        </p:nvSpPr>
        <p:spPr bwMode="auto">
          <a:xfrm>
            <a:off x="3635375" y="40767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3977" name="Text Box 221"/>
          <p:cNvSpPr txBox="1">
            <a:spLocks noChangeArrowheads="1"/>
          </p:cNvSpPr>
          <p:nvPr/>
        </p:nvSpPr>
        <p:spPr bwMode="auto">
          <a:xfrm>
            <a:off x="3563938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3978" name="Text Box 222"/>
          <p:cNvSpPr txBox="1">
            <a:spLocks noChangeArrowheads="1"/>
          </p:cNvSpPr>
          <p:nvPr/>
        </p:nvSpPr>
        <p:spPr bwMode="auto">
          <a:xfrm>
            <a:off x="42116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3979" name="Text Box 223"/>
          <p:cNvSpPr txBox="1">
            <a:spLocks noChangeArrowheads="1"/>
          </p:cNvSpPr>
          <p:nvPr/>
        </p:nvSpPr>
        <p:spPr bwMode="auto">
          <a:xfrm>
            <a:off x="4211638" y="1700213"/>
            <a:ext cx="3857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3980" name="Text Box 224"/>
          <p:cNvSpPr txBox="1">
            <a:spLocks noChangeArrowheads="1"/>
          </p:cNvSpPr>
          <p:nvPr/>
        </p:nvSpPr>
        <p:spPr bwMode="auto">
          <a:xfrm>
            <a:off x="4211638" y="21336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3981" name="Text Box 225"/>
          <p:cNvSpPr txBox="1">
            <a:spLocks noChangeArrowheads="1"/>
          </p:cNvSpPr>
          <p:nvPr/>
        </p:nvSpPr>
        <p:spPr bwMode="auto">
          <a:xfrm>
            <a:off x="4211638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3982" name="Text Box 226"/>
          <p:cNvSpPr txBox="1">
            <a:spLocks noChangeArrowheads="1"/>
          </p:cNvSpPr>
          <p:nvPr/>
        </p:nvSpPr>
        <p:spPr bwMode="auto">
          <a:xfrm>
            <a:off x="4787900" y="26035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в</a:t>
            </a:r>
          </a:p>
        </p:txBody>
      </p:sp>
      <p:sp>
        <p:nvSpPr>
          <p:cNvPr id="33983" name="Text Box 227"/>
          <p:cNvSpPr txBox="1">
            <a:spLocks noChangeArrowheads="1"/>
          </p:cNvSpPr>
          <p:nvPr/>
        </p:nvSpPr>
        <p:spPr bwMode="auto">
          <a:xfrm>
            <a:off x="4787900" y="76517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3984" name="Text Box 228"/>
          <p:cNvSpPr txBox="1">
            <a:spLocks noChangeArrowheads="1"/>
          </p:cNvSpPr>
          <p:nvPr/>
        </p:nvSpPr>
        <p:spPr bwMode="auto">
          <a:xfrm>
            <a:off x="4787900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3985" name="Text Box 229"/>
          <p:cNvSpPr txBox="1">
            <a:spLocks noChangeArrowheads="1"/>
          </p:cNvSpPr>
          <p:nvPr/>
        </p:nvSpPr>
        <p:spPr bwMode="auto">
          <a:xfrm>
            <a:off x="4716463" y="1700213"/>
            <a:ext cx="522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ш</a:t>
            </a:r>
          </a:p>
        </p:txBody>
      </p:sp>
      <p:sp>
        <p:nvSpPr>
          <p:cNvPr id="33986" name="Text Box 230"/>
          <p:cNvSpPr txBox="1">
            <a:spLocks noChangeArrowheads="1"/>
          </p:cNvSpPr>
          <p:nvPr/>
        </p:nvSpPr>
        <p:spPr bwMode="auto">
          <a:xfrm>
            <a:off x="4787900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3987" name="Text Box 231"/>
          <p:cNvSpPr txBox="1">
            <a:spLocks noChangeArrowheads="1"/>
          </p:cNvSpPr>
          <p:nvPr/>
        </p:nvSpPr>
        <p:spPr bwMode="auto">
          <a:xfrm>
            <a:off x="4787900" y="22050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3988" name="Text Box 232"/>
          <p:cNvSpPr txBox="1">
            <a:spLocks noChangeArrowheads="1"/>
          </p:cNvSpPr>
          <p:nvPr/>
        </p:nvSpPr>
        <p:spPr bwMode="auto">
          <a:xfrm>
            <a:off x="4787900" y="31416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3989" name="Text Box 233"/>
          <p:cNvSpPr txBox="1">
            <a:spLocks noChangeArrowheads="1"/>
          </p:cNvSpPr>
          <p:nvPr/>
        </p:nvSpPr>
        <p:spPr bwMode="auto">
          <a:xfrm>
            <a:off x="5435600" y="170021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3990" name="Text Box 234"/>
          <p:cNvSpPr txBox="1">
            <a:spLocks noChangeArrowheads="1"/>
          </p:cNvSpPr>
          <p:nvPr/>
        </p:nvSpPr>
        <p:spPr bwMode="auto">
          <a:xfrm>
            <a:off x="5364163" y="2636838"/>
            <a:ext cx="393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я</a:t>
            </a:r>
          </a:p>
        </p:txBody>
      </p:sp>
      <p:sp>
        <p:nvSpPr>
          <p:cNvPr id="33991" name="Text Box 235"/>
          <p:cNvSpPr txBox="1">
            <a:spLocks noChangeArrowheads="1"/>
          </p:cNvSpPr>
          <p:nvPr/>
        </p:nvSpPr>
        <p:spPr bwMode="auto">
          <a:xfrm>
            <a:off x="5435600" y="213360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3992" name="Text Box 236"/>
          <p:cNvSpPr txBox="1">
            <a:spLocks noChangeArrowheads="1"/>
          </p:cNvSpPr>
          <p:nvPr/>
        </p:nvSpPr>
        <p:spPr bwMode="auto">
          <a:xfrm>
            <a:off x="5435600" y="1196975"/>
            <a:ext cx="385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3993" name="Text Box 237"/>
          <p:cNvSpPr txBox="1">
            <a:spLocks noChangeArrowheads="1"/>
          </p:cNvSpPr>
          <p:nvPr/>
        </p:nvSpPr>
        <p:spPr bwMode="auto">
          <a:xfrm>
            <a:off x="5364163" y="314166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3994" name="Text Box 238"/>
          <p:cNvSpPr txBox="1">
            <a:spLocks noChangeArrowheads="1"/>
          </p:cNvSpPr>
          <p:nvPr/>
        </p:nvSpPr>
        <p:spPr bwMode="auto">
          <a:xfrm>
            <a:off x="5435600" y="36449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3995" name="Text Box 239"/>
          <p:cNvSpPr txBox="1">
            <a:spLocks noChangeArrowheads="1"/>
          </p:cNvSpPr>
          <p:nvPr/>
        </p:nvSpPr>
        <p:spPr bwMode="auto">
          <a:xfrm>
            <a:off x="5435600" y="40767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3996" name="Text Box 240"/>
          <p:cNvSpPr txBox="1">
            <a:spLocks noChangeArrowheads="1"/>
          </p:cNvSpPr>
          <p:nvPr/>
        </p:nvSpPr>
        <p:spPr bwMode="auto">
          <a:xfrm>
            <a:off x="6011863" y="765175"/>
            <a:ext cx="396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ч</a:t>
            </a:r>
          </a:p>
        </p:txBody>
      </p:sp>
      <p:sp>
        <p:nvSpPr>
          <p:cNvPr id="33997" name="Text Box 241"/>
          <p:cNvSpPr txBox="1">
            <a:spLocks noChangeArrowheads="1"/>
          </p:cNvSpPr>
          <p:nvPr/>
        </p:nvSpPr>
        <p:spPr bwMode="auto">
          <a:xfrm>
            <a:off x="6011863" y="2133600"/>
            <a:ext cx="392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3998" name="Text Box 242"/>
          <p:cNvSpPr txBox="1">
            <a:spLocks noChangeArrowheads="1"/>
          </p:cNvSpPr>
          <p:nvPr/>
        </p:nvSpPr>
        <p:spPr bwMode="auto">
          <a:xfrm>
            <a:off x="6011863" y="119697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3999" name="Text Box 243"/>
          <p:cNvSpPr txBox="1">
            <a:spLocks noChangeArrowheads="1"/>
          </p:cNvSpPr>
          <p:nvPr/>
        </p:nvSpPr>
        <p:spPr bwMode="auto">
          <a:xfrm>
            <a:off x="6011863" y="170021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4000" name="Text Box 244"/>
          <p:cNvSpPr txBox="1">
            <a:spLocks noChangeArrowheads="1"/>
          </p:cNvSpPr>
          <p:nvPr/>
        </p:nvSpPr>
        <p:spPr bwMode="auto">
          <a:xfrm>
            <a:off x="6011863" y="2636838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6085" name="Text Box 245"/>
          <p:cNvSpPr txBox="1">
            <a:spLocks noChangeArrowheads="1"/>
          </p:cNvSpPr>
          <p:nvPr/>
        </p:nvSpPr>
        <p:spPr bwMode="auto">
          <a:xfrm>
            <a:off x="6588125" y="5516563"/>
            <a:ext cx="466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ы</a:t>
            </a:r>
          </a:p>
        </p:txBody>
      </p:sp>
      <p:sp>
        <p:nvSpPr>
          <p:cNvPr id="36086" name="Text Box 246"/>
          <p:cNvSpPr txBox="1">
            <a:spLocks noChangeArrowheads="1"/>
          </p:cNvSpPr>
          <p:nvPr/>
        </p:nvSpPr>
        <p:spPr bwMode="auto">
          <a:xfrm>
            <a:off x="6588125" y="31416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6087" name="Text Box 247"/>
          <p:cNvSpPr txBox="1">
            <a:spLocks noChangeArrowheads="1"/>
          </p:cNvSpPr>
          <p:nvPr/>
        </p:nvSpPr>
        <p:spPr bwMode="auto">
          <a:xfrm>
            <a:off x="6588125" y="170021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6088" name="Text Box 248"/>
          <p:cNvSpPr txBox="1">
            <a:spLocks noChangeArrowheads="1"/>
          </p:cNvSpPr>
          <p:nvPr/>
        </p:nvSpPr>
        <p:spPr bwMode="auto">
          <a:xfrm>
            <a:off x="6588125" y="119697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6089" name="Text Box 249"/>
          <p:cNvSpPr txBox="1">
            <a:spLocks noChangeArrowheads="1"/>
          </p:cNvSpPr>
          <p:nvPr/>
        </p:nvSpPr>
        <p:spPr bwMode="auto">
          <a:xfrm>
            <a:off x="6659563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у</a:t>
            </a:r>
          </a:p>
        </p:txBody>
      </p:sp>
      <p:sp>
        <p:nvSpPr>
          <p:cNvPr id="36090" name="Text Box 250"/>
          <p:cNvSpPr txBox="1">
            <a:spLocks noChangeArrowheads="1"/>
          </p:cNvSpPr>
          <p:nvPr/>
        </p:nvSpPr>
        <p:spPr bwMode="auto">
          <a:xfrm>
            <a:off x="6516688" y="21336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6091" name="Text Box 251"/>
          <p:cNvSpPr txBox="1">
            <a:spLocks noChangeArrowheads="1"/>
          </p:cNvSpPr>
          <p:nvPr/>
        </p:nvSpPr>
        <p:spPr bwMode="auto">
          <a:xfrm>
            <a:off x="6588125" y="4581525"/>
            <a:ext cx="369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ь</a:t>
            </a:r>
          </a:p>
        </p:txBody>
      </p:sp>
      <p:sp>
        <p:nvSpPr>
          <p:cNvPr id="36092" name="Text Box 252"/>
          <p:cNvSpPr txBox="1">
            <a:spLocks noChangeArrowheads="1"/>
          </p:cNvSpPr>
          <p:nvPr/>
        </p:nvSpPr>
        <p:spPr bwMode="auto">
          <a:xfrm>
            <a:off x="6588125" y="4076700"/>
            <a:ext cx="392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6093" name="Text Box 253"/>
          <p:cNvSpPr txBox="1">
            <a:spLocks noChangeArrowheads="1"/>
          </p:cNvSpPr>
          <p:nvPr/>
        </p:nvSpPr>
        <p:spPr bwMode="auto">
          <a:xfrm>
            <a:off x="6588125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6094" name="Text Box 254"/>
          <p:cNvSpPr txBox="1">
            <a:spLocks noChangeArrowheads="1"/>
          </p:cNvSpPr>
          <p:nvPr/>
        </p:nvSpPr>
        <p:spPr bwMode="auto">
          <a:xfrm>
            <a:off x="6588125" y="501332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6095" name="Text Box 255"/>
          <p:cNvSpPr txBox="1">
            <a:spLocks noChangeArrowheads="1"/>
          </p:cNvSpPr>
          <p:nvPr/>
        </p:nvSpPr>
        <p:spPr bwMode="auto">
          <a:xfrm>
            <a:off x="6588125" y="602138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0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0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0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6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6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6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4" grpId="0"/>
      <p:bldP spid="36049" grpId="0"/>
      <p:bldP spid="36085" grpId="0"/>
      <p:bldP spid="36086" grpId="0"/>
      <p:bldP spid="36087" grpId="0"/>
      <p:bldP spid="36088" grpId="0"/>
      <p:bldP spid="36089" grpId="0"/>
      <p:bldP spid="36090" grpId="0"/>
      <p:bldP spid="36091" grpId="0"/>
      <p:bldP spid="36092" grpId="0"/>
      <p:bldP spid="36093" grpId="0"/>
      <p:bldP spid="36094" grpId="0"/>
      <p:bldP spid="360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Group 2"/>
          <p:cNvGraphicFramePr>
            <a:graphicFrameLocks noGrp="1"/>
          </p:cNvGraphicFramePr>
          <p:nvPr>
            <p:ph/>
          </p:nvPr>
        </p:nvGraphicFramePr>
        <p:xfrm>
          <a:off x="2916238" y="333375"/>
          <a:ext cx="5976937" cy="6249993"/>
        </p:xfrm>
        <a:graphic>
          <a:graphicData uri="http://schemas.openxmlformats.org/drawingml/2006/table">
            <a:tbl>
              <a:tblPr/>
              <a:tblGrid>
                <a:gridCol w="598487"/>
                <a:gridCol w="596900"/>
                <a:gridCol w="598488"/>
                <a:gridCol w="596900"/>
                <a:gridCol w="598487"/>
                <a:gridCol w="598488"/>
                <a:gridCol w="596900"/>
                <a:gridCol w="596900"/>
                <a:gridCol w="596900"/>
                <a:gridCol w="598487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093" name="Text Box 205"/>
          <p:cNvSpPr txBox="1">
            <a:spLocks noChangeArrowheads="1"/>
          </p:cNvSpPr>
          <p:nvPr/>
        </p:nvSpPr>
        <p:spPr bwMode="auto">
          <a:xfrm>
            <a:off x="7235825" y="765175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8.</a:t>
            </a:r>
          </a:p>
        </p:txBody>
      </p:sp>
      <p:sp>
        <p:nvSpPr>
          <p:cNvPr id="34986" name="Text Box 206"/>
          <p:cNvSpPr txBox="1">
            <a:spLocks noChangeArrowheads="1"/>
          </p:cNvSpPr>
          <p:nvPr/>
        </p:nvSpPr>
        <p:spPr bwMode="auto">
          <a:xfrm>
            <a:off x="781208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9.</a:t>
            </a:r>
          </a:p>
        </p:txBody>
      </p:sp>
      <p:sp>
        <p:nvSpPr>
          <p:cNvPr id="34987" name="Text Box 207"/>
          <p:cNvSpPr txBox="1">
            <a:spLocks noChangeArrowheads="1"/>
          </p:cNvSpPr>
          <p:nvPr/>
        </p:nvSpPr>
        <p:spPr bwMode="auto">
          <a:xfrm>
            <a:off x="8316913" y="260350"/>
            <a:ext cx="827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10.</a:t>
            </a:r>
          </a:p>
        </p:txBody>
      </p:sp>
      <p:sp>
        <p:nvSpPr>
          <p:cNvPr id="38096" name="Text Box 208"/>
          <p:cNvSpPr txBox="1">
            <a:spLocks noChangeArrowheads="1"/>
          </p:cNvSpPr>
          <p:nvPr/>
        </p:nvSpPr>
        <p:spPr bwMode="auto">
          <a:xfrm>
            <a:off x="395288" y="5300663"/>
            <a:ext cx="50334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2800" b="1" i="1" dirty="0">
                <a:latin typeface="Times New Roman" pitchFamily="18" charset="0"/>
              </a:rPr>
              <a:t>8.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Единица измерения длины.</a:t>
            </a:r>
          </a:p>
        </p:txBody>
      </p:sp>
      <p:sp>
        <p:nvSpPr>
          <p:cNvPr id="34989" name="Text Box 209"/>
          <p:cNvSpPr txBox="1">
            <a:spLocks noChangeArrowheads="1"/>
          </p:cNvSpPr>
          <p:nvPr/>
        </p:nvSpPr>
        <p:spPr bwMode="auto">
          <a:xfrm>
            <a:off x="2987675" y="1196975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4990" name="Text Box 210"/>
          <p:cNvSpPr txBox="1">
            <a:spLocks noChangeArrowheads="1"/>
          </p:cNvSpPr>
          <p:nvPr/>
        </p:nvSpPr>
        <p:spPr bwMode="auto">
          <a:xfrm>
            <a:off x="2987675" y="1700213"/>
            <a:ext cx="39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4991" name="Text Box 211"/>
          <p:cNvSpPr txBox="1">
            <a:spLocks noChangeArrowheads="1"/>
          </p:cNvSpPr>
          <p:nvPr/>
        </p:nvSpPr>
        <p:spPr bwMode="auto">
          <a:xfrm>
            <a:off x="29876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4992" name="Text Box 212"/>
          <p:cNvSpPr txBox="1">
            <a:spLocks noChangeArrowheads="1"/>
          </p:cNvSpPr>
          <p:nvPr/>
        </p:nvSpPr>
        <p:spPr bwMode="auto">
          <a:xfrm>
            <a:off x="2987675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4993" name="Text Box 213"/>
          <p:cNvSpPr txBox="1">
            <a:spLocks noChangeArrowheads="1"/>
          </p:cNvSpPr>
          <p:nvPr/>
        </p:nvSpPr>
        <p:spPr bwMode="auto">
          <a:xfrm>
            <a:off x="2987675" y="314166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4994" name="Text Box 214"/>
          <p:cNvSpPr txBox="1">
            <a:spLocks noChangeArrowheads="1"/>
          </p:cNvSpPr>
          <p:nvPr/>
        </p:nvSpPr>
        <p:spPr bwMode="auto">
          <a:xfrm>
            <a:off x="35639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4995" name="Text Box 215"/>
          <p:cNvSpPr txBox="1">
            <a:spLocks noChangeArrowheads="1"/>
          </p:cNvSpPr>
          <p:nvPr/>
        </p:nvSpPr>
        <p:spPr bwMode="auto">
          <a:xfrm>
            <a:off x="3635375" y="3141663"/>
            <a:ext cx="342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з</a:t>
            </a:r>
          </a:p>
        </p:txBody>
      </p:sp>
      <p:sp>
        <p:nvSpPr>
          <p:cNvPr id="34996" name="Text Box 216"/>
          <p:cNvSpPr txBox="1">
            <a:spLocks noChangeArrowheads="1"/>
          </p:cNvSpPr>
          <p:nvPr/>
        </p:nvSpPr>
        <p:spPr bwMode="auto">
          <a:xfrm>
            <a:off x="3563938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4997" name="Text Box 217"/>
          <p:cNvSpPr txBox="1">
            <a:spLocks noChangeArrowheads="1"/>
          </p:cNvSpPr>
          <p:nvPr/>
        </p:nvSpPr>
        <p:spPr bwMode="auto">
          <a:xfrm>
            <a:off x="36353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4998" name="Text Box 218"/>
          <p:cNvSpPr txBox="1">
            <a:spLocks noChangeArrowheads="1"/>
          </p:cNvSpPr>
          <p:nvPr/>
        </p:nvSpPr>
        <p:spPr bwMode="auto">
          <a:xfrm>
            <a:off x="3563938" y="170021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4999" name="Text Box 219"/>
          <p:cNvSpPr txBox="1">
            <a:spLocks noChangeArrowheads="1"/>
          </p:cNvSpPr>
          <p:nvPr/>
        </p:nvSpPr>
        <p:spPr bwMode="auto">
          <a:xfrm>
            <a:off x="3635375" y="40767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5000" name="Text Box 220"/>
          <p:cNvSpPr txBox="1">
            <a:spLocks noChangeArrowheads="1"/>
          </p:cNvSpPr>
          <p:nvPr/>
        </p:nvSpPr>
        <p:spPr bwMode="auto">
          <a:xfrm>
            <a:off x="3563938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5001" name="Text Box 221"/>
          <p:cNvSpPr txBox="1">
            <a:spLocks noChangeArrowheads="1"/>
          </p:cNvSpPr>
          <p:nvPr/>
        </p:nvSpPr>
        <p:spPr bwMode="auto">
          <a:xfrm>
            <a:off x="42116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5002" name="Text Box 222"/>
          <p:cNvSpPr txBox="1">
            <a:spLocks noChangeArrowheads="1"/>
          </p:cNvSpPr>
          <p:nvPr/>
        </p:nvSpPr>
        <p:spPr bwMode="auto">
          <a:xfrm>
            <a:off x="4211638" y="1700213"/>
            <a:ext cx="3857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5003" name="Text Box 223"/>
          <p:cNvSpPr txBox="1">
            <a:spLocks noChangeArrowheads="1"/>
          </p:cNvSpPr>
          <p:nvPr/>
        </p:nvSpPr>
        <p:spPr bwMode="auto">
          <a:xfrm>
            <a:off x="4211638" y="21336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5004" name="Text Box 224"/>
          <p:cNvSpPr txBox="1">
            <a:spLocks noChangeArrowheads="1"/>
          </p:cNvSpPr>
          <p:nvPr/>
        </p:nvSpPr>
        <p:spPr bwMode="auto">
          <a:xfrm>
            <a:off x="4211638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5005" name="Text Box 225"/>
          <p:cNvSpPr txBox="1">
            <a:spLocks noChangeArrowheads="1"/>
          </p:cNvSpPr>
          <p:nvPr/>
        </p:nvSpPr>
        <p:spPr bwMode="auto">
          <a:xfrm>
            <a:off x="4787900" y="26035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в</a:t>
            </a:r>
          </a:p>
        </p:txBody>
      </p:sp>
      <p:sp>
        <p:nvSpPr>
          <p:cNvPr id="35006" name="Text Box 226"/>
          <p:cNvSpPr txBox="1">
            <a:spLocks noChangeArrowheads="1"/>
          </p:cNvSpPr>
          <p:nvPr/>
        </p:nvSpPr>
        <p:spPr bwMode="auto">
          <a:xfrm>
            <a:off x="4787900" y="76517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5007" name="Text Box 227"/>
          <p:cNvSpPr txBox="1">
            <a:spLocks noChangeArrowheads="1"/>
          </p:cNvSpPr>
          <p:nvPr/>
        </p:nvSpPr>
        <p:spPr bwMode="auto">
          <a:xfrm>
            <a:off x="4787900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5008" name="Text Box 228"/>
          <p:cNvSpPr txBox="1">
            <a:spLocks noChangeArrowheads="1"/>
          </p:cNvSpPr>
          <p:nvPr/>
        </p:nvSpPr>
        <p:spPr bwMode="auto">
          <a:xfrm>
            <a:off x="4716463" y="1700213"/>
            <a:ext cx="522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ш</a:t>
            </a:r>
          </a:p>
        </p:txBody>
      </p:sp>
      <p:sp>
        <p:nvSpPr>
          <p:cNvPr id="35009" name="Text Box 229"/>
          <p:cNvSpPr txBox="1">
            <a:spLocks noChangeArrowheads="1"/>
          </p:cNvSpPr>
          <p:nvPr/>
        </p:nvSpPr>
        <p:spPr bwMode="auto">
          <a:xfrm>
            <a:off x="4787900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5010" name="Text Box 230"/>
          <p:cNvSpPr txBox="1">
            <a:spLocks noChangeArrowheads="1"/>
          </p:cNvSpPr>
          <p:nvPr/>
        </p:nvSpPr>
        <p:spPr bwMode="auto">
          <a:xfrm>
            <a:off x="4787900" y="22050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5011" name="Text Box 231"/>
          <p:cNvSpPr txBox="1">
            <a:spLocks noChangeArrowheads="1"/>
          </p:cNvSpPr>
          <p:nvPr/>
        </p:nvSpPr>
        <p:spPr bwMode="auto">
          <a:xfrm>
            <a:off x="4787900" y="31416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5012" name="Text Box 232"/>
          <p:cNvSpPr txBox="1">
            <a:spLocks noChangeArrowheads="1"/>
          </p:cNvSpPr>
          <p:nvPr/>
        </p:nvSpPr>
        <p:spPr bwMode="auto">
          <a:xfrm>
            <a:off x="5435600" y="170021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5013" name="Text Box 233"/>
          <p:cNvSpPr txBox="1">
            <a:spLocks noChangeArrowheads="1"/>
          </p:cNvSpPr>
          <p:nvPr/>
        </p:nvSpPr>
        <p:spPr bwMode="auto">
          <a:xfrm>
            <a:off x="5364163" y="2636838"/>
            <a:ext cx="393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я</a:t>
            </a:r>
          </a:p>
        </p:txBody>
      </p:sp>
      <p:sp>
        <p:nvSpPr>
          <p:cNvPr id="35014" name="Text Box 234"/>
          <p:cNvSpPr txBox="1">
            <a:spLocks noChangeArrowheads="1"/>
          </p:cNvSpPr>
          <p:nvPr/>
        </p:nvSpPr>
        <p:spPr bwMode="auto">
          <a:xfrm>
            <a:off x="5435600" y="213360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5015" name="Text Box 235"/>
          <p:cNvSpPr txBox="1">
            <a:spLocks noChangeArrowheads="1"/>
          </p:cNvSpPr>
          <p:nvPr/>
        </p:nvSpPr>
        <p:spPr bwMode="auto">
          <a:xfrm>
            <a:off x="5435600" y="1196975"/>
            <a:ext cx="385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5016" name="Text Box 236"/>
          <p:cNvSpPr txBox="1">
            <a:spLocks noChangeArrowheads="1"/>
          </p:cNvSpPr>
          <p:nvPr/>
        </p:nvSpPr>
        <p:spPr bwMode="auto">
          <a:xfrm>
            <a:off x="5364163" y="314166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5017" name="Text Box 237"/>
          <p:cNvSpPr txBox="1">
            <a:spLocks noChangeArrowheads="1"/>
          </p:cNvSpPr>
          <p:nvPr/>
        </p:nvSpPr>
        <p:spPr bwMode="auto">
          <a:xfrm>
            <a:off x="5435600" y="36449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5018" name="Text Box 238"/>
          <p:cNvSpPr txBox="1">
            <a:spLocks noChangeArrowheads="1"/>
          </p:cNvSpPr>
          <p:nvPr/>
        </p:nvSpPr>
        <p:spPr bwMode="auto">
          <a:xfrm>
            <a:off x="5435600" y="40767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5019" name="Text Box 239"/>
          <p:cNvSpPr txBox="1">
            <a:spLocks noChangeArrowheads="1"/>
          </p:cNvSpPr>
          <p:nvPr/>
        </p:nvSpPr>
        <p:spPr bwMode="auto">
          <a:xfrm>
            <a:off x="6011863" y="765175"/>
            <a:ext cx="396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ч</a:t>
            </a:r>
          </a:p>
        </p:txBody>
      </p:sp>
      <p:sp>
        <p:nvSpPr>
          <p:cNvPr id="35020" name="Text Box 240"/>
          <p:cNvSpPr txBox="1">
            <a:spLocks noChangeArrowheads="1"/>
          </p:cNvSpPr>
          <p:nvPr/>
        </p:nvSpPr>
        <p:spPr bwMode="auto">
          <a:xfrm>
            <a:off x="6011863" y="2133600"/>
            <a:ext cx="392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5021" name="Text Box 241"/>
          <p:cNvSpPr txBox="1">
            <a:spLocks noChangeArrowheads="1"/>
          </p:cNvSpPr>
          <p:nvPr/>
        </p:nvSpPr>
        <p:spPr bwMode="auto">
          <a:xfrm>
            <a:off x="6011863" y="119697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5022" name="Text Box 242"/>
          <p:cNvSpPr txBox="1">
            <a:spLocks noChangeArrowheads="1"/>
          </p:cNvSpPr>
          <p:nvPr/>
        </p:nvSpPr>
        <p:spPr bwMode="auto">
          <a:xfrm>
            <a:off x="6011863" y="170021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5023" name="Text Box 243"/>
          <p:cNvSpPr txBox="1">
            <a:spLocks noChangeArrowheads="1"/>
          </p:cNvSpPr>
          <p:nvPr/>
        </p:nvSpPr>
        <p:spPr bwMode="auto">
          <a:xfrm>
            <a:off x="6011863" y="2636838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5024" name="Text Box 244"/>
          <p:cNvSpPr txBox="1">
            <a:spLocks noChangeArrowheads="1"/>
          </p:cNvSpPr>
          <p:nvPr/>
        </p:nvSpPr>
        <p:spPr bwMode="auto">
          <a:xfrm>
            <a:off x="6588125" y="5516563"/>
            <a:ext cx="466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ы</a:t>
            </a:r>
          </a:p>
        </p:txBody>
      </p:sp>
      <p:sp>
        <p:nvSpPr>
          <p:cNvPr id="35025" name="Text Box 245"/>
          <p:cNvSpPr txBox="1">
            <a:spLocks noChangeArrowheads="1"/>
          </p:cNvSpPr>
          <p:nvPr/>
        </p:nvSpPr>
        <p:spPr bwMode="auto">
          <a:xfrm>
            <a:off x="6588125" y="31416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5026" name="Text Box 246"/>
          <p:cNvSpPr txBox="1">
            <a:spLocks noChangeArrowheads="1"/>
          </p:cNvSpPr>
          <p:nvPr/>
        </p:nvSpPr>
        <p:spPr bwMode="auto">
          <a:xfrm>
            <a:off x="6588125" y="170021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5027" name="Text Box 247"/>
          <p:cNvSpPr txBox="1">
            <a:spLocks noChangeArrowheads="1"/>
          </p:cNvSpPr>
          <p:nvPr/>
        </p:nvSpPr>
        <p:spPr bwMode="auto">
          <a:xfrm>
            <a:off x="6588125" y="119697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5028" name="Text Box 248"/>
          <p:cNvSpPr txBox="1">
            <a:spLocks noChangeArrowheads="1"/>
          </p:cNvSpPr>
          <p:nvPr/>
        </p:nvSpPr>
        <p:spPr bwMode="auto">
          <a:xfrm>
            <a:off x="6659563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у</a:t>
            </a:r>
          </a:p>
        </p:txBody>
      </p:sp>
      <p:sp>
        <p:nvSpPr>
          <p:cNvPr id="35029" name="Text Box 249"/>
          <p:cNvSpPr txBox="1">
            <a:spLocks noChangeArrowheads="1"/>
          </p:cNvSpPr>
          <p:nvPr/>
        </p:nvSpPr>
        <p:spPr bwMode="auto">
          <a:xfrm>
            <a:off x="6516688" y="21336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5030" name="Text Box 250"/>
          <p:cNvSpPr txBox="1">
            <a:spLocks noChangeArrowheads="1"/>
          </p:cNvSpPr>
          <p:nvPr/>
        </p:nvSpPr>
        <p:spPr bwMode="auto">
          <a:xfrm>
            <a:off x="6588125" y="4581525"/>
            <a:ext cx="369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ь</a:t>
            </a:r>
          </a:p>
        </p:txBody>
      </p:sp>
      <p:sp>
        <p:nvSpPr>
          <p:cNvPr id="35031" name="Text Box 251"/>
          <p:cNvSpPr txBox="1">
            <a:spLocks noChangeArrowheads="1"/>
          </p:cNvSpPr>
          <p:nvPr/>
        </p:nvSpPr>
        <p:spPr bwMode="auto">
          <a:xfrm>
            <a:off x="6588125" y="4076700"/>
            <a:ext cx="392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5032" name="Text Box 252"/>
          <p:cNvSpPr txBox="1">
            <a:spLocks noChangeArrowheads="1"/>
          </p:cNvSpPr>
          <p:nvPr/>
        </p:nvSpPr>
        <p:spPr bwMode="auto">
          <a:xfrm>
            <a:off x="6588125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5033" name="Text Box 253"/>
          <p:cNvSpPr txBox="1">
            <a:spLocks noChangeArrowheads="1"/>
          </p:cNvSpPr>
          <p:nvPr/>
        </p:nvSpPr>
        <p:spPr bwMode="auto">
          <a:xfrm>
            <a:off x="6588125" y="501332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5034" name="Text Box 254"/>
          <p:cNvSpPr txBox="1">
            <a:spLocks noChangeArrowheads="1"/>
          </p:cNvSpPr>
          <p:nvPr/>
        </p:nvSpPr>
        <p:spPr bwMode="auto">
          <a:xfrm>
            <a:off x="6588125" y="602138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8143" name="Text Box 255"/>
          <p:cNvSpPr txBox="1">
            <a:spLocks noChangeArrowheads="1"/>
          </p:cNvSpPr>
          <p:nvPr/>
        </p:nvSpPr>
        <p:spPr bwMode="auto">
          <a:xfrm>
            <a:off x="7235825" y="76517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8144" name="Text Box 256"/>
          <p:cNvSpPr txBox="1">
            <a:spLocks noChangeArrowheads="1"/>
          </p:cNvSpPr>
          <p:nvPr/>
        </p:nvSpPr>
        <p:spPr bwMode="auto">
          <a:xfrm>
            <a:off x="7235825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8145" name="Text Box 257"/>
          <p:cNvSpPr txBox="1">
            <a:spLocks noChangeArrowheads="1"/>
          </p:cNvSpPr>
          <p:nvPr/>
        </p:nvSpPr>
        <p:spPr bwMode="auto">
          <a:xfrm>
            <a:off x="7235825" y="1700213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8146" name="Text Box 258"/>
          <p:cNvSpPr txBox="1">
            <a:spLocks noChangeArrowheads="1"/>
          </p:cNvSpPr>
          <p:nvPr/>
        </p:nvSpPr>
        <p:spPr bwMode="auto">
          <a:xfrm>
            <a:off x="7164388" y="21336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8147" name="Text Box 259"/>
          <p:cNvSpPr txBox="1">
            <a:spLocks noChangeArrowheads="1"/>
          </p:cNvSpPr>
          <p:nvPr/>
        </p:nvSpPr>
        <p:spPr bwMode="auto">
          <a:xfrm>
            <a:off x="7164388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8148" name="Text Box 260"/>
          <p:cNvSpPr txBox="1">
            <a:spLocks noChangeArrowheads="1"/>
          </p:cNvSpPr>
          <p:nvPr/>
        </p:nvSpPr>
        <p:spPr bwMode="auto">
          <a:xfrm>
            <a:off x="7164388" y="3141663"/>
            <a:ext cx="461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м</a:t>
            </a:r>
          </a:p>
        </p:txBody>
      </p:sp>
      <p:sp>
        <p:nvSpPr>
          <p:cNvPr id="38149" name="Text Box 261"/>
          <p:cNvSpPr txBox="1">
            <a:spLocks noChangeArrowheads="1"/>
          </p:cNvSpPr>
          <p:nvPr/>
        </p:nvSpPr>
        <p:spPr bwMode="auto">
          <a:xfrm>
            <a:off x="7235825" y="364490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8150" name="Text Box 262"/>
          <p:cNvSpPr txBox="1">
            <a:spLocks noChangeArrowheads="1"/>
          </p:cNvSpPr>
          <p:nvPr/>
        </p:nvSpPr>
        <p:spPr bwMode="auto">
          <a:xfrm>
            <a:off x="7164388" y="40767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8151" name="Text Box 263"/>
          <p:cNvSpPr txBox="1">
            <a:spLocks noChangeArrowheads="1"/>
          </p:cNvSpPr>
          <p:nvPr/>
        </p:nvSpPr>
        <p:spPr bwMode="auto">
          <a:xfrm>
            <a:off x="7164388" y="458152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0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0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0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8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8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8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" grpId="0"/>
      <p:bldP spid="38096" grpId="0"/>
      <p:bldP spid="38143" grpId="0"/>
      <p:bldP spid="38144" grpId="0"/>
      <p:bldP spid="38145" grpId="0"/>
      <p:bldP spid="38146" grpId="0"/>
      <p:bldP spid="38147" grpId="0"/>
      <p:bldP spid="38148" grpId="0"/>
      <p:bldP spid="38149" grpId="0"/>
      <p:bldP spid="38150" grpId="0"/>
      <p:bldP spid="381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Group 2"/>
          <p:cNvGraphicFramePr>
            <a:graphicFrameLocks noGrp="1"/>
          </p:cNvGraphicFramePr>
          <p:nvPr>
            <p:ph/>
          </p:nvPr>
        </p:nvGraphicFramePr>
        <p:xfrm>
          <a:off x="2916238" y="333375"/>
          <a:ext cx="5976937" cy="6249993"/>
        </p:xfrm>
        <a:graphic>
          <a:graphicData uri="http://schemas.openxmlformats.org/drawingml/2006/table">
            <a:tbl>
              <a:tblPr/>
              <a:tblGrid>
                <a:gridCol w="598487"/>
                <a:gridCol w="596900"/>
                <a:gridCol w="598488"/>
                <a:gridCol w="596900"/>
                <a:gridCol w="598487"/>
                <a:gridCol w="598488"/>
                <a:gridCol w="596900"/>
                <a:gridCol w="596900"/>
                <a:gridCol w="596900"/>
                <a:gridCol w="598487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009" name="Text Box 205"/>
          <p:cNvSpPr txBox="1">
            <a:spLocks noChangeArrowheads="1"/>
          </p:cNvSpPr>
          <p:nvPr/>
        </p:nvSpPr>
        <p:spPr bwMode="auto">
          <a:xfrm>
            <a:off x="7812088" y="1268413"/>
            <a:ext cx="450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9.</a:t>
            </a:r>
          </a:p>
        </p:txBody>
      </p:sp>
      <p:sp>
        <p:nvSpPr>
          <p:cNvPr id="36010" name="Text Box 206"/>
          <p:cNvSpPr txBox="1">
            <a:spLocks noChangeArrowheads="1"/>
          </p:cNvSpPr>
          <p:nvPr/>
        </p:nvSpPr>
        <p:spPr bwMode="auto">
          <a:xfrm>
            <a:off x="8316913" y="260350"/>
            <a:ext cx="827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10.</a:t>
            </a:r>
          </a:p>
        </p:txBody>
      </p:sp>
      <p:sp>
        <p:nvSpPr>
          <p:cNvPr id="39119" name="Text Box 207"/>
          <p:cNvSpPr txBox="1">
            <a:spLocks noChangeArrowheads="1"/>
          </p:cNvSpPr>
          <p:nvPr/>
        </p:nvSpPr>
        <p:spPr bwMode="auto">
          <a:xfrm>
            <a:off x="0" y="5373688"/>
            <a:ext cx="64549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2800" b="1" i="1" dirty="0">
                <a:latin typeface="Times New Roman" pitchFamily="18" charset="0"/>
              </a:rPr>
              <a:t>9.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Наименьшее четырехзначное число.</a:t>
            </a:r>
          </a:p>
        </p:txBody>
      </p:sp>
      <p:sp>
        <p:nvSpPr>
          <p:cNvPr id="36012" name="Text Box 208"/>
          <p:cNvSpPr txBox="1">
            <a:spLocks noChangeArrowheads="1"/>
          </p:cNvSpPr>
          <p:nvPr/>
        </p:nvSpPr>
        <p:spPr bwMode="auto">
          <a:xfrm>
            <a:off x="2987675" y="1196975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6013" name="Text Box 209"/>
          <p:cNvSpPr txBox="1">
            <a:spLocks noChangeArrowheads="1"/>
          </p:cNvSpPr>
          <p:nvPr/>
        </p:nvSpPr>
        <p:spPr bwMode="auto">
          <a:xfrm>
            <a:off x="2987675" y="1700213"/>
            <a:ext cx="39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6014" name="Text Box 210"/>
          <p:cNvSpPr txBox="1">
            <a:spLocks noChangeArrowheads="1"/>
          </p:cNvSpPr>
          <p:nvPr/>
        </p:nvSpPr>
        <p:spPr bwMode="auto">
          <a:xfrm>
            <a:off x="29876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6015" name="Text Box 211"/>
          <p:cNvSpPr txBox="1">
            <a:spLocks noChangeArrowheads="1"/>
          </p:cNvSpPr>
          <p:nvPr/>
        </p:nvSpPr>
        <p:spPr bwMode="auto">
          <a:xfrm>
            <a:off x="2987675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6016" name="Text Box 212"/>
          <p:cNvSpPr txBox="1">
            <a:spLocks noChangeArrowheads="1"/>
          </p:cNvSpPr>
          <p:nvPr/>
        </p:nvSpPr>
        <p:spPr bwMode="auto">
          <a:xfrm>
            <a:off x="2987675" y="314166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6017" name="Text Box 213"/>
          <p:cNvSpPr txBox="1">
            <a:spLocks noChangeArrowheads="1"/>
          </p:cNvSpPr>
          <p:nvPr/>
        </p:nvSpPr>
        <p:spPr bwMode="auto">
          <a:xfrm>
            <a:off x="35639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6018" name="Text Box 214"/>
          <p:cNvSpPr txBox="1">
            <a:spLocks noChangeArrowheads="1"/>
          </p:cNvSpPr>
          <p:nvPr/>
        </p:nvSpPr>
        <p:spPr bwMode="auto">
          <a:xfrm>
            <a:off x="3635375" y="3141663"/>
            <a:ext cx="342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з</a:t>
            </a:r>
          </a:p>
        </p:txBody>
      </p:sp>
      <p:sp>
        <p:nvSpPr>
          <p:cNvPr id="36019" name="Text Box 215"/>
          <p:cNvSpPr txBox="1">
            <a:spLocks noChangeArrowheads="1"/>
          </p:cNvSpPr>
          <p:nvPr/>
        </p:nvSpPr>
        <p:spPr bwMode="auto">
          <a:xfrm>
            <a:off x="3563938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6020" name="Text Box 216"/>
          <p:cNvSpPr txBox="1">
            <a:spLocks noChangeArrowheads="1"/>
          </p:cNvSpPr>
          <p:nvPr/>
        </p:nvSpPr>
        <p:spPr bwMode="auto">
          <a:xfrm>
            <a:off x="36353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6021" name="Text Box 217"/>
          <p:cNvSpPr txBox="1">
            <a:spLocks noChangeArrowheads="1"/>
          </p:cNvSpPr>
          <p:nvPr/>
        </p:nvSpPr>
        <p:spPr bwMode="auto">
          <a:xfrm>
            <a:off x="3563938" y="170021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6022" name="Text Box 218"/>
          <p:cNvSpPr txBox="1">
            <a:spLocks noChangeArrowheads="1"/>
          </p:cNvSpPr>
          <p:nvPr/>
        </p:nvSpPr>
        <p:spPr bwMode="auto">
          <a:xfrm>
            <a:off x="3635375" y="40767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6023" name="Text Box 219"/>
          <p:cNvSpPr txBox="1">
            <a:spLocks noChangeArrowheads="1"/>
          </p:cNvSpPr>
          <p:nvPr/>
        </p:nvSpPr>
        <p:spPr bwMode="auto">
          <a:xfrm>
            <a:off x="3563938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6024" name="Text Box 220"/>
          <p:cNvSpPr txBox="1">
            <a:spLocks noChangeArrowheads="1"/>
          </p:cNvSpPr>
          <p:nvPr/>
        </p:nvSpPr>
        <p:spPr bwMode="auto">
          <a:xfrm>
            <a:off x="42116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6025" name="Text Box 221"/>
          <p:cNvSpPr txBox="1">
            <a:spLocks noChangeArrowheads="1"/>
          </p:cNvSpPr>
          <p:nvPr/>
        </p:nvSpPr>
        <p:spPr bwMode="auto">
          <a:xfrm>
            <a:off x="4211638" y="1700213"/>
            <a:ext cx="3857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6026" name="Text Box 222"/>
          <p:cNvSpPr txBox="1">
            <a:spLocks noChangeArrowheads="1"/>
          </p:cNvSpPr>
          <p:nvPr/>
        </p:nvSpPr>
        <p:spPr bwMode="auto">
          <a:xfrm>
            <a:off x="4211638" y="21336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6027" name="Text Box 223"/>
          <p:cNvSpPr txBox="1">
            <a:spLocks noChangeArrowheads="1"/>
          </p:cNvSpPr>
          <p:nvPr/>
        </p:nvSpPr>
        <p:spPr bwMode="auto">
          <a:xfrm>
            <a:off x="4211638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6028" name="Text Box 224"/>
          <p:cNvSpPr txBox="1">
            <a:spLocks noChangeArrowheads="1"/>
          </p:cNvSpPr>
          <p:nvPr/>
        </p:nvSpPr>
        <p:spPr bwMode="auto">
          <a:xfrm>
            <a:off x="4787900" y="26035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в</a:t>
            </a:r>
          </a:p>
        </p:txBody>
      </p:sp>
      <p:sp>
        <p:nvSpPr>
          <p:cNvPr id="36029" name="Text Box 225"/>
          <p:cNvSpPr txBox="1">
            <a:spLocks noChangeArrowheads="1"/>
          </p:cNvSpPr>
          <p:nvPr/>
        </p:nvSpPr>
        <p:spPr bwMode="auto">
          <a:xfrm>
            <a:off x="4787900" y="76517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6030" name="Text Box 226"/>
          <p:cNvSpPr txBox="1">
            <a:spLocks noChangeArrowheads="1"/>
          </p:cNvSpPr>
          <p:nvPr/>
        </p:nvSpPr>
        <p:spPr bwMode="auto">
          <a:xfrm>
            <a:off x="4787900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6031" name="Text Box 227"/>
          <p:cNvSpPr txBox="1">
            <a:spLocks noChangeArrowheads="1"/>
          </p:cNvSpPr>
          <p:nvPr/>
        </p:nvSpPr>
        <p:spPr bwMode="auto">
          <a:xfrm>
            <a:off x="4716463" y="1700213"/>
            <a:ext cx="522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ш</a:t>
            </a:r>
          </a:p>
        </p:txBody>
      </p:sp>
      <p:sp>
        <p:nvSpPr>
          <p:cNvPr id="36032" name="Text Box 228"/>
          <p:cNvSpPr txBox="1">
            <a:spLocks noChangeArrowheads="1"/>
          </p:cNvSpPr>
          <p:nvPr/>
        </p:nvSpPr>
        <p:spPr bwMode="auto">
          <a:xfrm>
            <a:off x="4787900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6033" name="Text Box 229"/>
          <p:cNvSpPr txBox="1">
            <a:spLocks noChangeArrowheads="1"/>
          </p:cNvSpPr>
          <p:nvPr/>
        </p:nvSpPr>
        <p:spPr bwMode="auto">
          <a:xfrm>
            <a:off x="4787900" y="22050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6034" name="Text Box 230"/>
          <p:cNvSpPr txBox="1">
            <a:spLocks noChangeArrowheads="1"/>
          </p:cNvSpPr>
          <p:nvPr/>
        </p:nvSpPr>
        <p:spPr bwMode="auto">
          <a:xfrm>
            <a:off x="4787900" y="31416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6035" name="Text Box 231"/>
          <p:cNvSpPr txBox="1">
            <a:spLocks noChangeArrowheads="1"/>
          </p:cNvSpPr>
          <p:nvPr/>
        </p:nvSpPr>
        <p:spPr bwMode="auto">
          <a:xfrm>
            <a:off x="5435600" y="170021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6036" name="Text Box 232"/>
          <p:cNvSpPr txBox="1">
            <a:spLocks noChangeArrowheads="1"/>
          </p:cNvSpPr>
          <p:nvPr/>
        </p:nvSpPr>
        <p:spPr bwMode="auto">
          <a:xfrm>
            <a:off x="5364163" y="2636838"/>
            <a:ext cx="393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я</a:t>
            </a:r>
          </a:p>
        </p:txBody>
      </p:sp>
      <p:sp>
        <p:nvSpPr>
          <p:cNvPr id="36037" name="Text Box 233"/>
          <p:cNvSpPr txBox="1">
            <a:spLocks noChangeArrowheads="1"/>
          </p:cNvSpPr>
          <p:nvPr/>
        </p:nvSpPr>
        <p:spPr bwMode="auto">
          <a:xfrm>
            <a:off x="5435600" y="213360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6038" name="Text Box 234"/>
          <p:cNvSpPr txBox="1">
            <a:spLocks noChangeArrowheads="1"/>
          </p:cNvSpPr>
          <p:nvPr/>
        </p:nvSpPr>
        <p:spPr bwMode="auto">
          <a:xfrm>
            <a:off x="5435600" y="1196975"/>
            <a:ext cx="385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6039" name="Text Box 235"/>
          <p:cNvSpPr txBox="1">
            <a:spLocks noChangeArrowheads="1"/>
          </p:cNvSpPr>
          <p:nvPr/>
        </p:nvSpPr>
        <p:spPr bwMode="auto">
          <a:xfrm>
            <a:off x="5364163" y="314166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6040" name="Text Box 236"/>
          <p:cNvSpPr txBox="1">
            <a:spLocks noChangeArrowheads="1"/>
          </p:cNvSpPr>
          <p:nvPr/>
        </p:nvSpPr>
        <p:spPr bwMode="auto">
          <a:xfrm>
            <a:off x="5435600" y="36449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6041" name="Text Box 237"/>
          <p:cNvSpPr txBox="1">
            <a:spLocks noChangeArrowheads="1"/>
          </p:cNvSpPr>
          <p:nvPr/>
        </p:nvSpPr>
        <p:spPr bwMode="auto">
          <a:xfrm>
            <a:off x="5435600" y="40767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6042" name="Text Box 238"/>
          <p:cNvSpPr txBox="1">
            <a:spLocks noChangeArrowheads="1"/>
          </p:cNvSpPr>
          <p:nvPr/>
        </p:nvSpPr>
        <p:spPr bwMode="auto">
          <a:xfrm>
            <a:off x="6011863" y="765175"/>
            <a:ext cx="396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ч</a:t>
            </a:r>
          </a:p>
        </p:txBody>
      </p:sp>
      <p:sp>
        <p:nvSpPr>
          <p:cNvPr id="36043" name="Text Box 239"/>
          <p:cNvSpPr txBox="1">
            <a:spLocks noChangeArrowheads="1"/>
          </p:cNvSpPr>
          <p:nvPr/>
        </p:nvSpPr>
        <p:spPr bwMode="auto">
          <a:xfrm>
            <a:off x="6011863" y="2133600"/>
            <a:ext cx="392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6044" name="Text Box 240"/>
          <p:cNvSpPr txBox="1">
            <a:spLocks noChangeArrowheads="1"/>
          </p:cNvSpPr>
          <p:nvPr/>
        </p:nvSpPr>
        <p:spPr bwMode="auto">
          <a:xfrm>
            <a:off x="6011863" y="119697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6045" name="Text Box 241"/>
          <p:cNvSpPr txBox="1">
            <a:spLocks noChangeArrowheads="1"/>
          </p:cNvSpPr>
          <p:nvPr/>
        </p:nvSpPr>
        <p:spPr bwMode="auto">
          <a:xfrm>
            <a:off x="6011863" y="170021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6046" name="Text Box 242"/>
          <p:cNvSpPr txBox="1">
            <a:spLocks noChangeArrowheads="1"/>
          </p:cNvSpPr>
          <p:nvPr/>
        </p:nvSpPr>
        <p:spPr bwMode="auto">
          <a:xfrm>
            <a:off x="6011863" y="2636838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6047" name="Text Box 243"/>
          <p:cNvSpPr txBox="1">
            <a:spLocks noChangeArrowheads="1"/>
          </p:cNvSpPr>
          <p:nvPr/>
        </p:nvSpPr>
        <p:spPr bwMode="auto">
          <a:xfrm>
            <a:off x="6588125" y="5516563"/>
            <a:ext cx="466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ы</a:t>
            </a:r>
          </a:p>
        </p:txBody>
      </p:sp>
      <p:sp>
        <p:nvSpPr>
          <p:cNvPr id="36048" name="Text Box 244"/>
          <p:cNvSpPr txBox="1">
            <a:spLocks noChangeArrowheads="1"/>
          </p:cNvSpPr>
          <p:nvPr/>
        </p:nvSpPr>
        <p:spPr bwMode="auto">
          <a:xfrm>
            <a:off x="6588125" y="31416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6049" name="Text Box 245"/>
          <p:cNvSpPr txBox="1">
            <a:spLocks noChangeArrowheads="1"/>
          </p:cNvSpPr>
          <p:nvPr/>
        </p:nvSpPr>
        <p:spPr bwMode="auto">
          <a:xfrm>
            <a:off x="6588125" y="170021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6050" name="Text Box 246"/>
          <p:cNvSpPr txBox="1">
            <a:spLocks noChangeArrowheads="1"/>
          </p:cNvSpPr>
          <p:nvPr/>
        </p:nvSpPr>
        <p:spPr bwMode="auto">
          <a:xfrm>
            <a:off x="6588125" y="119697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6051" name="Text Box 247"/>
          <p:cNvSpPr txBox="1">
            <a:spLocks noChangeArrowheads="1"/>
          </p:cNvSpPr>
          <p:nvPr/>
        </p:nvSpPr>
        <p:spPr bwMode="auto">
          <a:xfrm>
            <a:off x="6659563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у</a:t>
            </a:r>
          </a:p>
        </p:txBody>
      </p:sp>
      <p:sp>
        <p:nvSpPr>
          <p:cNvPr id="36052" name="Text Box 248"/>
          <p:cNvSpPr txBox="1">
            <a:spLocks noChangeArrowheads="1"/>
          </p:cNvSpPr>
          <p:nvPr/>
        </p:nvSpPr>
        <p:spPr bwMode="auto">
          <a:xfrm>
            <a:off x="6516688" y="21336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6053" name="Text Box 249"/>
          <p:cNvSpPr txBox="1">
            <a:spLocks noChangeArrowheads="1"/>
          </p:cNvSpPr>
          <p:nvPr/>
        </p:nvSpPr>
        <p:spPr bwMode="auto">
          <a:xfrm>
            <a:off x="6588125" y="4581525"/>
            <a:ext cx="369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ь</a:t>
            </a:r>
          </a:p>
        </p:txBody>
      </p:sp>
      <p:sp>
        <p:nvSpPr>
          <p:cNvPr id="36054" name="Text Box 250"/>
          <p:cNvSpPr txBox="1">
            <a:spLocks noChangeArrowheads="1"/>
          </p:cNvSpPr>
          <p:nvPr/>
        </p:nvSpPr>
        <p:spPr bwMode="auto">
          <a:xfrm>
            <a:off x="6588125" y="4076700"/>
            <a:ext cx="392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6055" name="Text Box 251"/>
          <p:cNvSpPr txBox="1">
            <a:spLocks noChangeArrowheads="1"/>
          </p:cNvSpPr>
          <p:nvPr/>
        </p:nvSpPr>
        <p:spPr bwMode="auto">
          <a:xfrm>
            <a:off x="6588125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6056" name="Text Box 252"/>
          <p:cNvSpPr txBox="1">
            <a:spLocks noChangeArrowheads="1"/>
          </p:cNvSpPr>
          <p:nvPr/>
        </p:nvSpPr>
        <p:spPr bwMode="auto">
          <a:xfrm>
            <a:off x="6588125" y="501332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6057" name="Text Box 253"/>
          <p:cNvSpPr txBox="1">
            <a:spLocks noChangeArrowheads="1"/>
          </p:cNvSpPr>
          <p:nvPr/>
        </p:nvSpPr>
        <p:spPr bwMode="auto">
          <a:xfrm>
            <a:off x="6588125" y="602138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6058" name="Text Box 254"/>
          <p:cNvSpPr txBox="1">
            <a:spLocks noChangeArrowheads="1"/>
          </p:cNvSpPr>
          <p:nvPr/>
        </p:nvSpPr>
        <p:spPr bwMode="auto">
          <a:xfrm>
            <a:off x="7235825" y="76517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6059" name="Text Box 255"/>
          <p:cNvSpPr txBox="1">
            <a:spLocks noChangeArrowheads="1"/>
          </p:cNvSpPr>
          <p:nvPr/>
        </p:nvSpPr>
        <p:spPr bwMode="auto">
          <a:xfrm>
            <a:off x="7235825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6060" name="Text Box 256"/>
          <p:cNvSpPr txBox="1">
            <a:spLocks noChangeArrowheads="1"/>
          </p:cNvSpPr>
          <p:nvPr/>
        </p:nvSpPr>
        <p:spPr bwMode="auto">
          <a:xfrm>
            <a:off x="7235825" y="1700213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6061" name="Text Box 257"/>
          <p:cNvSpPr txBox="1">
            <a:spLocks noChangeArrowheads="1"/>
          </p:cNvSpPr>
          <p:nvPr/>
        </p:nvSpPr>
        <p:spPr bwMode="auto">
          <a:xfrm>
            <a:off x="7164388" y="21336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6062" name="Text Box 258"/>
          <p:cNvSpPr txBox="1">
            <a:spLocks noChangeArrowheads="1"/>
          </p:cNvSpPr>
          <p:nvPr/>
        </p:nvSpPr>
        <p:spPr bwMode="auto">
          <a:xfrm>
            <a:off x="7164388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6063" name="Text Box 259"/>
          <p:cNvSpPr txBox="1">
            <a:spLocks noChangeArrowheads="1"/>
          </p:cNvSpPr>
          <p:nvPr/>
        </p:nvSpPr>
        <p:spPr bwMode="auto">
          <a:xfrm>
            <a:off x="7164388" y="3141663"/>
            <a:ext cx="461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м</a:t>
            </a:r>
          </a:p>
        </p:txBody>
      </p:sp>
      <p:sp>
        <p:nvSpPr>
          <p:cNvPr id="36064" name="Text Box 260"/>
          <p:cNvSpPr txBox="1">
            <a:spLocks noChangeArrowheads="1"/>
          </p:cNvSpPr>
          <p:nvPr/>
        </p:nvSpPr>
        <p:spPr bwMode="auto">
          <a:xfrm>
            <a:off x="7235825" y="364490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6065" name="Text Box 261"/>
          <p:cNvSpPr txBox="1">
            <a:spLocks noChangeArrowheads="1"/>
          </p:cNvSpPr>
          <p:nvPr/>
        </p:nvSpPr>
        <p:spPr bwMode="auto">
          <a:xfrm>
            <a:off x="7164388" y="40767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6066" name="Text Box 262"/>
          <p:cNvSpPr txBox="1">
            <a:spLocks noChangeArrowheads="1"/>
          </p:cNvSpPr>
          <p:nvPr/>
        </p:nvSpPr>
        <p:spPr bwMode="auto">
          <a:xfrm>
            <a:off x="7164388" y="458152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9175" name="Text Box 263"/>
          <p:cNvSpPr txBox="1">
            <a:spLocks noChangeArrowheads="1"/>
          </p:cNvSpPr>
          <p:nvPr/>
        </p:nvSpPr>
        <p:spPr bwMode="auto">
          <a:xfrm>
            <a:off x="7740650" y="1196975"/>
            <a:ext cx="500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9176" name="Text Box 264"/>
          <p:cNvSpPr txBox="1">
            <a:spLocks noChangeArrowheads="1"/>
          </p:cNvSpPr>
          <p:nvPr/>
        </p:nvSpPr>
        <p:spPr bwMode="auto">
          <a:xfrm>
            <a:off x="7740650" y="1700213"/>
            <a:ext cx="466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ы</a:t>
            </a:r>
          </a:p>
        </p:txBody>
      </p:sp>
      <p:sp>
        <p:nvSpPr>
          <p:cNvPr id="39177" name="Text Box 265"/>
          <p:cNvSpPr txBox="1">
            <a:spLocks noChangeArrowheads="1"/>
          </p:cNvSpPr>
          <p:nvPr/>
        </p:nvSpPr>
        <p:spPr bwMode="auto">
          <a:xfrm>
            <a:off x="7812088" y="213360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9178" name="Text Box 266"/>
          <p:cNvSpPr txBox="1">
            <a:spLocks noChangeArrowheads="1"/>
          </p:cNvSpPr>
          <p:nvPr/>
        </p:nvSpPr>
        <p:spPr bwMode="auto">
          <a:xfrm>
            <a:off x="7812088" y="2636838"/>
            <a:ext cx="393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я</a:t>
            </a:r>
          </a:p>
        </p:txBody>
      </p:sp>
      <p:sp>
        <p:nvSpPr>
          <p:cNvPr id="39179" name="Text Box 267"/>
          <p:cNvSpPr txBox="1">
            <a:spLocks noChangeArrowheads="1"/>
          </p:cNvSpPr>
          <p:nvPr/>
        </p:nvSpPr>
        <p:spPr bwMode="auto">
          <a:xfrm>
            <a:off x="7812088" y="3141663"/>
            <a:ext cx="396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ч</a:t>
            </a:r>
          </a:p>
        </p:txBody>
      </p:sp>
      <p:sp>
        <p:nvSpPr>
          <p:cNvPr id="39180" name="Text Box 268"/>
          <p:cNvSpPr txBox="1">
            <a:spLocks noChangeArrowheads="1"/>
          </p:cNvSpPr>
          <p:nvPr/>
        </p:nvSpPr>
        <p:spPr bwMode="auto">
          <a:xfrm>
            <a:off x="7812088" y="36449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9" grpId="0"/>
      <p:bldP spid="39175" grpId="0"/>
      <p:bldP spid="39176" grpId="0"/>
      <p:bldP spid="39177" grpId="0"/>
      <p:bldP spid="39178" grpId="0"/>
      <p:bldP spid="39179" grpId="0"/>
      <p:bldP spid="391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215" name="Group 279"/>
          <p:cNvGraphicFramePr>
            <a:graphicFrameLocks noGrp="1"/>
          </p:cNvGraphicFramePr>
          <p:nvPr>
            <p:ph/>
          </p:nvPr>
        </p:nvGraphicFramePr>
        <p:xfrm>
          <a:off x="2916238" y="333375"/>
          <a:ext cx="5976937" cy="6243643"/>
        </p:xfrm>
        <a:graphic>
          <a:graphicData uri="http://schemas.openxmlformats.org/drawingml/2006/table">
            <a:tbl>
              <a:tblPr/>
              <a:tblGrid>
                <a:gridCol w="598487"/>
                <a:gridCol w="596900"/>
                <a:gridCol w="598488"/>
                <a:gridCol w="596900"/>
                <a:gridCol w="598487"/>
                <a:gridCol w="598488"/>
                <a:gridCol w="596900"/>
                <a:gridCol w="596900"/>
                <a:gridCol w="596900"/>
                <a:gridCol w="598487"/>
              </a:tblGrid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141" name="Text Box 205"/>
          <p:cNvSpPr txBox="1">
            <a:spLocks noChangeArrowheads="1"/>
          </p:cNvSpPr>
          <p:nvPr/>
        </p:nvSpPr>
        <p:spPr bwMode="auto">
          <a:xfrm>
            <a:off x="8316913" y="260350"/>
            <a:ext cx="827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10.</a:t>
            </a:r>
          </a:p>
        </p:txBody>
      </p:sp>
      <p:sp>
        <p:nvSpPr>
          <p:cNvPr id="40142" name="Text Box 206"/>
          <p:cNvSpPr txBox="1">
            <a:spLocks noChangeArrowheads="1"/>
          </p:cNvSpPr>
          <p:nvPr/>
        </p:nvSpPr>
        <p:spPr bwMode="auto">
          <a:xfrm>
            <a:off x="755650" y="5300663"/>
            <a:ext cx="36528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2800" b="1" i="1">
                <a:latin typeface="Times New Roman" pitchFamily="18" charset="0"/>
              </a:rPr>
              <a:t>10. Четырёхугольник.</a:t>
            </a:r>
            <a:endParaRPr lang="ru-RU" sz="2800" b="1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40143" name="Text Box 207"/>
          <p:cNvSpPr txBox="1">
            <a:spLocks noChangeArrowheads="1"/>
          </p:cNvSpPr>
          <p:nvPr/>
        </p:nvSpPr>
        <p:spPr bwMode="auto">
          <a:xfrm>
            <a:off x="2987675" y="1196975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7036" name="Text Box 208"/>
          <p:cNvSpPr txBox="1">
            <a:spLocks noChangeArrowheads="1"/>
          </p:cNvSpPr>
          <p:nvPr/>
        </p:nvSpPr>
        <p:spPr bwMode="auto">
          <a:xfrm>
            <a:off x="2987675" y="1700213"/>
            <a:ext cx="39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7037" name="Text Box 209"/>
          <p:cNvSpPr txBox="1">
            <a:spLocks noChangeArrowheads="1"/>
          </p:cNvSpPr>
          <p:nvPr/>
        </p:nvSpPr>
        <p:spPr bwMode="auto">
          <a:xfrm>
            <a:off x="29876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7038" name="Text Box 210"/>
          <p:cNvSpPr txBox="1">
            <a:spLocks noChangeArrowheads="1"/>
          </p:cNvSpPr>
          <p:nvPr/>
        </p:nvSpPr>
        <p:spPr bwMode="auto">
          <a:xfrm>
            <a:off x="2987675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7039" name="Text Box 211"/>
          <p:cNvSpPr txBox="1">
            <a:spLocks noChangeArrowheads="1"/>
          </p:cNvSpPr>
          <p:nvPr/>
        </p:nvSpPr>
        <p:spPr bwMode="auto">
          <a:xfrm>
            <a:off x="2987675" y="314166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40148" name="Text Box 212"/>
          <p:cNvSpPr txBox="1">
            <a:spLocks noChangeArrowheads="1"/>
          </p:cNvSpPr>
          <p:nvPr/>
        </p:nvSpPr>
        <p:spPr bwMode="auto">
          <a:xfrm>
            <a:off x="35639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7041" name="Text Box 213"/>
          <p:cNvSpPr txBox="1">
            <a:spLocks noChangeArrowheads="1"/>
          </p:cNvSpPr>
          <p:nvPr/>
        </p:nvSpPr>
        <p:spPr bwMode="auto">
          <a:xfrm>
            <a:off x="3635375" y="3141663"/>
            <a:ext cx="342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з</a:t>
            </a:r>
          </a:p>
        </p:txBody>
      </p:sp>
      <p:sp>
        <p:nvSpPr>
          <p:cNvPr id="37042" name="Text Box 214"/>
          <p:cNvSpPr txBox="1">
            <a:spLocks noChangeArrowheads="1"/>
          </p:cNvSpPr>
          <p:nvPr/>
        </p:nvSpPr>
        <p:spPr bwMode="auto">
          <a:xfrm>
            <a:off x="3563938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7043" name="Text Box 215"/>
          <p:cNvSpPr txBox="1">
            <a:spLocks noChangeArrowheads="1"/>
          </p:cNvSpPr>
          <p:nvPr/>
        </p:nvSpPr>
        <p:spPr bwMode="auto">
          <a:xfrm>
            <a:off x="3635375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7044" name="Text Box 216"/>
          <p:cNvSpPr txBox="1">
            <a:spLocks noChangeArrowheads="1"/>
          </p:cNvSpPr>
          <p:nvPr/>
        </p:nvSpPr>
        <p:spPr bwMode="auto">
          <a:xfrm>
            <a:off x="3563938" y="170021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7045" name="Text Box 217"/>
          <p:cNvSpPr txBox="1">
            <a:spLocks noChangeArrowheads="1"/>
          </p:cNvSpPr>
          <p:nvPr/>
        </p:nvSpPr>
        <p:spPr bwMode="auto">
          <a:xfrm>
            <a:off x="3635375" y="40767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7046" name="Text Box 218"/>
          <p:cNvSpPr txBox="1">
            <a:spLocks noChangeArrowheads="1"/>
          </p:cNvSpPr>
          <p:nvPr/>
        </p:nvSpPr>
        <p:spPr bwMode="auto">
          <a:xfrm>
            <a:off x="3563938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40155" name="Text Box 219"/>
          <p:cNvSpPr txBox="1">
            <a:spLocks noChangeArrowheads="1"/>
          </p:cNvSpPr>
          <p:nvPr/>
        </p:nvSpPr>
        <p:spPr bwMode="auto">
          <a:xfrm>
            <a:off x="4211638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7048" name="Text Box 220"/>
          <p:cNvSpPr txBox="1">
            <a:spLocks noChangeArrowheads="1"/>
          </p:cNvSpPr>
          <p:nvPr/>
        </p:nvSpPr>
        <p:spPr bwMode="auto">
          <a:xfrm>
            <a:off x="4211638" y="1700213"/>
            <a:ext cx="3857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7049" name="Text Box 221"/>
          <p:cNvSpPr txBox="1">
            <a:spLocks noChangeArrowheads="1"/>
          </p:cNvSpPr>
          <p:nvPr/>
        </p:nvSpPr>
        <p:spPr bwMode="auto">
          <a:xfrm>
            <a:off x="4211638" y="21336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7050" name="Text Box 222"/>
          <p:cNvSpPr txBox="1">
            <a:spLocks noChangeArrowheads="1"/>
          </p:cNvSpPr>
          <p:nvPr/>
        </p:nvSpPr>
        <p:spPr bwMode="auto">
          <a:xfrm>
            <a:off x="4211638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7051" name="Text Box 223"/>
          <p:cNvSpPr txBox="1">
            <a:spLocks noChangeArrowheads="1"/>
          </p:cNvSpPr>
          <p:nvPr/>
        </p:nvSpPr>
        <p:spPr bwMode="auto">
          <a:xfrm>
            <a:off x="4787900" y="26035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в</a:t>
            </a:r>
          </a:p>
        </p:txBody>
      </p:sp>
      <p:sp>
        <p:nvSpPr>
          <p:cNvPr id="37052" name="Text Box 224"/>
          <p:cNvSpPr txBox="1">
            <a:spLocks noChangeArrowheads="1"/>
          </p:cNvSpPr>
          <p:nvPr/>
        </p:nvSpPr>
        <p:spPr bwMode="auto">
          <a:xfrm>
            <a:off x="4787900" y="76517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40161" name="Text Box 225"/>
          <p:cNvSpPr txBox="1">
            <a:spLocks noChangeArrowheads="1"/>
          </p:cNvSpPr>
          <p:nvPr/>
        </p:nvSpPr>
        <p:spPr bwMode="auto">
          <a:xfrm>
            <a:off x="4787900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7054" name="Text Box 226"/>
          <p:cNvSpPr txBox="1">
            <a:spLocks noChangeArrowheads="1"/>
          </p:cNvSpPr>
          <p:nvPr/>
        </p:nvSpPr>
        <p:spPr bwMode="auto">
          <a:xfrm>
            <a:off x="4716463" y="1700213"/>
            <a:ext cx="522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ш</a:t>
            </a:r>
          </a:p>
        </p:txBody>
      </p:sp>
      <p:sp>
        <p:nvSpPr>
          <p:cNvPr id="37055" name="Text Box 227"/>
          <p:cNvSpPr txBox="1">
            <a:spLocks noChangeArrowheads="1"/>
          </p:cNvSpPr>
          <p:nvPr/>
        </p:nvSpPr>
        <p:spPr bwMode="auto">
          <a:xfrm>
            <a:off x="4787900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7056" name="Text Box 228"/>
          <p:cNvSpPr txBox="1">
            <a:spLocks noChangeArrowheads="1"/>
          </p:cNvSpPr>
          <p:nvPr/>
        </p:nvSpPr>
        <p:spPr bwMode="auto">
          <a:xfrm>
            <a:off x="4787900" y="22050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7057" name="Text Box 229"/>
          <p:cNvSpPr txBox="1">
            <a:spLocks noChangeArrowheads="1"/>
          </p:cNvSpPr>
          <p:nvPr/>
        </p:nvSpPr>
        <p:spPr bwMode="auto">
          <a:xfrm>
            <a:off x="4787900" y="31416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7058" name="Text Box 230"/>
          <p:cNvSpPr txBox="1">
            <a:spLocks noChangeArrowheads="1"/>
          </p:cNvSpPr>
          <p:nvPr/>
        </p:nvSpPr>
        <p:spPr bwMode="auto">
          <a:xfrm>
            <a:off x="5435600" y="170021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7059" name="Text Box 231"/>
          <p:cNvSpPr txBox="1">
            <a:spLocks noChangeArrowheads="1"/>
          </p:cNvSpPr>
          <p:nvPr/>
        </p:nvSpPr>
        <p:spPr bwMode="auto">
          <a:xfrm>
            <a:off x="5364163" y="2636838"/>
            <a:ext cx="393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я</a:t>
            </a:r>
          </a:p>
        </p:txBody>
      </p:sp>
      <p:sp>
        <p:nvSpPr>
          <p:cNvPr id="37060" name="Text Box 232"/>
          <p:cNvSpPr txBox="1">
            <a:spLocks noChangeArrowheads="1"/>
          </p:cNvSpPr>
          <p:nvPr/>
        </p:nvSpPr>
        <p:spPr bwMode="auto">
          <a:xfrm>
            <a:off x="5435600" y="213360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40169" name="Text Box 233"/>
          <p:cNvSpPr txBox="1">
            <a:spLocks noChangeArrowheads="1"/>
          </p:cNvSpPr>
          <p:nvPr/>
        </p:nvSpPr>
        <p:spPr bwMode="auto">
          <a:xfrm>
            <a:off x="5435600" y="1196975"/>
            <a:ext cx="385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37062" name="Text Box 234"/>
          <p:cNvSpPr txBox="1">
            <a:spLocks noChangeArrowheads="1"/>
          </p:cNvSpPr>
          <p:nvPr/>
        </p:nvSpPr>
        <p:spPr bwMode="auto">
          <a:xfrm>
            <a:off x="5364163" y="314166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7063" name="Text Box 235"/>
          <p:cNvSpPr txBox="1">
            <a:spLocks noChangeArrowheads="1"/>
          </p:cNvSpPr>
          <p:nvPr/>
        </p:nvSpPr>
        <p:spPr bwMode="auto">
          <a:xfrm>
            <a:off x="5435600" y="364490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37064" name="Text Box 236"/>
          <p:cNvSpPr txBox="1">
            <a:spLocks noChangeArrowheads="1"/>
          </p:cNvSpPr>
          <p:nvPr/>
        </p:nvSpPr>
        <p:spPr bwMode="auto">
          <a:xfrm>
            <a:off x="5435600" y="40767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7065" name="Text Box 237"/>
          <p:cNvSpPr txBox="1">
            <a:spLocks noChangeArrowheads="1"/>
          </p:cNvSpPr>
          <p:nvPr/>
        </p:nvSpPr>
        <p:spPr bwMode="auto">
          <a:xfrm>
            <a:off x="6011863" y="765175"/>
            <a:ext cx="396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ч</a:t>
            </a:r>
          </a:p>
        </p:txBody>
      </p:sp>
      <p:sp>
        <p:nvSpPr>
          <p:cNvPr id="37066" name="Text Box 238"/>
          <p:cNvSpPr txBox="1">
            <a:spLocks noChangeArrowheads="1"/>
          </p:cNvSpPr>
          <p:nvPr/>
        </p:nvSpPr>
        <p:spPr bwMode="auto">
          <a:xfrm>
            <a:off x="6011863" y="2133600"/>
            <a:ext cx="392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40175" name="Text Box 239"/>
          <p:cNvSpPr txBox="1">
            <a:spLocks noChangeArrowheads="1"/>
          </p:cNvSpPr>
          <p:nvPr/>
        </p:nvSpPr>
        <p:spPr bwMode="auto">
          <a:xfrm>
            <a:off x="6011863" y="119697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7068" name="Text Box 240"/>
          <p:cNvSpPr txBox="1">
            <a:spLocks noChangeArrowheads="1"/>
          </p:cNvSpPr>
          <p:nvPr/>
        </p:nvSpPr>
        <p:spPr bwMode="auto">
          <a:xfrm>
            <a:off x="6011863" y="1700213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7069" name="Text Box 241"/>
          <p:cNvSpPr txBox="1">
            <a:spLocks noChangeArrowheads="1"/>
          </p:cNvSpPr>
          <p:nvPr/>
        </p:nvSpPr>
        <p:spPr bwMode="auto">
          <a:xfrm>
            <a:off x="6011863" y="2636838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о</a:t>
            </a:r>
          </a:p>
        </p:txBody>
      </p:sp>
      <p:sp>
        <p:nvSpPr>
          <p:cNvPr id="37070" name="Text Box 242"/>
          <p:cNvSpPr txBox="1">
            <a:spLocks noChangeArrowheads="1"/>
          </p:cNvSpPr>
          <p:nvPr/>
        </p:nvSpPr>
        <p:spPr bwMode="auto">
          <a:xfrm>
            <a:off x="6588125" y="5516563"/>
            <a:ext cx="466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ы</a:t>
            </a:r>
          </a:p>
        </p:txBody>
      </p:sp>
      <p:sp>
        <p:nvSpPr>
          <p:cNvPr id="37071" name="Text Box 243"/>
          <p:cNvSpPr txBox="1">
            <a:spLocks noChangeArrowheads="1"/>
          </p:cNvSpPr>
          <p:nvPr/>
        </p:nvSpPr>
        <p:spPr bwMode="auto">
          <a:xfrm>
            <a:off x="6588125" y="31416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37072" name="Text Box 244"/>
          <p:cNvSpPr txBox="1">
            <a:spLocks noChangeArrowheads="1"/>
          </p:cNvSpPr>
          <p:nvPr/>
        </p:nvSpPr>
        <p:spPr bwMode="auto">
          <a:xfrm>
            <a:off x="6588125" y="170021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40181" name="Text Box 245"/>
          <p:cNvSpPr txBox="1">
            <a:spLocks noChangeArrowheads="1"/>
          </p:cNvSpPr>
          <p:nvPr/>
        </p:nvSpPr>
        <p:spPr bwMode="auto">
          <a:xfrm>
            <a:off x="6588125" y="119697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7074" name="Text Box 246"/>
          <p:cNvSpPr txBox="1">
            <a:spLocks noChangeArrowheads="1"/>
          </p:cNvSpPr>
          <p:nvPr/>
        </p:nvSpPr>
        <p:spPr bwMode="auto">
          <a:xfrm>
            <a:off x="6659563" y="263683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у</a:t>
            </a:r>
          </a:p>
        </p:txBody>
      </p:sp>
      <p:sp>
        <p:nvSpPr>
          <p:cNvPr id="37075" name="Text Box 247"/>
          <p:cNvSpPr txBox="1">
            <a:spLocks noChangeArrowheads="1"/>
          </p:cNvSpPr>
          <p:nvPr/>
        </p:nvSpPr>
        <p:spPr bwMode="auto">
          <a:xfrm>
            <a:off x="6516688" y="21336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7076" name="Text Box 248"/>
          <p:cNvSpPr txBox="1">
            <a:spLocks noChangeArrowheads="1"/>
          </p:cNvSpPr>
          <p:nvPr/>
        </p:nvSpPr>
        <p:spPr bwMode="auto">
          <a:xfrm>
            <a:off x="6588125" y="4581525"/>
            <a:ext cx="369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ь</a:t>
            </a:r>
          </a:p>
        </p:txBody>
      </p:sp>
      <p:sp>
        <p:nvSpPr>
          <p:cNvPr id="37077" name="Text Box 249"/>
          <p:cNvSpPr txBox="1">
            <a:spLocks noChangeArrowheads="1"/>
          </p:cNvSpPr>
          <p:nvPr/>
        </p:nvSpPr>
        <p:spPr bwMode="auto">
          <a:xfrm>
            <a:off x="6588125" y="4076700"/>
            <a:ext cx="392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л</a:t>
            </a:r>
          </a:p>
        </p:txBody>
      </p:sp>
      <p:sp>
        <p:nvSpPr>
          <p:cNvPr id="37078" name="Text Box 250"/>
          <p:cNvSpPr txBox="1">
            <a:spLocks noChangeArrowheads="1"/>
          </p:cNvSpPr>
          <p:nvPr/>
        </p:nvSpPr>
        <p:spPr bwMode="auto">
          <a:xfrm>
            <a:off x="6588125" y="3573463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7079" name="Text Box 251"/>
          <p:cNvSpPr txBox="1">
            <a:spLocks noChangeArrowheads="1"/>
          </p:cNvSpPr>
          <p:nvPr/>
        </p:nvSpPr>
        <p:spPr bwMode="auto">
          <a:xfrm>
            <a:off x="6588125" y="501332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7080" name="Text Box 252"/>
          <p:cNvSpPr txBox="1">
            <a:spLocks noChangeArrowheads="1"/>
          </p:cNvSpPr>
          <p:nvPr/>
        </p:nvSpPr>
        <p:spPr bwMode="auto">
          <a:xfrm>
            <a:off x="6588125" y="6021388"/>
            <a:ext cx="365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7081" name="Text Box 253"/>
          <p:cNvSpPr txBox="1">
            <a:spLocks noChangeArrowheads="1"/>
          </p:cNvSpPr>
          <p:nvPr/>
        </p:nvSpPr>
        <p:spPr bwMode="auto">
          <a:xfrm>
            <a:off x="7235825" y="76517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40190" name="Text Box 254"/>
          <p:cNvSpPr txBox="1">
            <a:spLocks noChangeArrowheads="1"/>
          </p:cNvSpPr>
          <p:nvPr/>
        </p:nvSpPr>
        <p:spPr bwMode="auto">
          <a:xfrm>
            <a:off x="7235825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37083" name="Text Box 255"/>
          <p:cNvSpPr txBox="1">
            <a:spLocks noChangeArrowheads="1"/>
          </p:cNvSpPr>
          <p:nvPr/>
        </p:nvSpPr>
        <p:spPr bwMode="auto">
          <a:xfrm>
            <a:off x="7235825" y="1700213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н</a:t>
            </a:r>
          </a:p>
        </p:txBody>
      </p:sp>
      <p:sp>
        <p:nvSpPr>
          <p:cNvPr id="37084" name="Text Box 256"/>
          <p:cNvSpPr txBox="1">
            <a:spLocks noChangeArrowheads="1"/>
          </p:cNvSpPr>
          <p:nvPr/>
        </p:nvSpPr>
        <p:spPr bwMode="auto">
          <a:xfrm>
            <a:off x="7164388" y="21336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7085" name="Text Box 257"/>
          <p:cNvSpPr txBox="1">
            <a:spLocks noChangeArrowheads="1"/>
          </p:cNvSpPr>
          <p:nvPr/>
        </p:nvSpPr>
        <p:spPr bwMode="auto">
          <a:xfrm>
            <a:off x="7164388" y="2636838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и</a:t>
            </a:r>
          </a:p>
        </p:txBody>
      </p:sp>
      <p:sp>
        <p:nvSpPr>
          <p:cNvPr id="37086" name="Text Box 258"/>
          <p:cNvSpPr txBox="1">
            <a:spLocks noChangeArrowheads="1"/>
          </p:cNvSpPr>
          <p:nvPr/>
        </p:nvSpPr>
        <p:spPr bwMode="auto">
          <a:xfrm>
            <a:off x="7164388" y="3141663"/>
            <a:ext cx="461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м</a:t>
            </a:r>
          </a:p>
        </p:txBody>
      </p:sp>
      <p:sp>
        <p:nvSpPr>
          <p:cNvPr id="37087" name="Text Box 259"/>
          <p:cNvSpPr txBox="1">
            <a:spLocks noChangeArrowheads="1"/>
          </p:cNvSpPr>
          <p:nvPr/>
        </p:nvSpPr>
        <p:spPr bwMode="auto">
          <a:xfrm>
            <a:off x="7235825" y="364490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е</a:t>
            </a:r>
          </a:p>
        </p:txBody>
      </p:sp>
      <p:sp>
        <p:nvSpPr>
          <p:cNvPr id="37088" name="Text Box 260"/>
          <p:cNvSpPr txBox="1">
            <a:spLocks noChangeArrowheads="1"/>
          </p:cNvSpPr>
          <p:nvPr/>
        </p:nvSpPr>
        <p:spPr bwMode="auto">
          <a:xfrm>
            <a:off x="7164388" y="40767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7089" name="Text Box 261"/>
          <p:cNvSpPr txBox="1">
            <a:spLocks noChangeArrowheads="1"/>
          </p:cNvSpPr>
          <p:nvPr/>
        </p:nvSpPr>
        <p:spPr bwMode="auto">
          <a:xfrm>
            <a:off x="7164388" y="458152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40198" name="Text Box 262"/>
          <p:cNvSpPr txBox="1">
            <a:spLocks noChangeArrowheads="1"/>
          </p:cNvSpPr>
          <p:nvPr/>
        </p:nvSpPr>
        <p:spPr bwMode="auto">
          <a:xfrm>
            <a:off x="7740650" y="1196975"/>
            <a:ext cx="500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37091" name="Text Box 263"/>
          <p:cNvSpPr txBox="1">
            <a:spLocks noChangeArrowheads="1"/>
          </p:cNvSpPr>
          <p:nvPr/>
        </p:nvSpPr>
        <p:spPr bwMode="auto">
          <a:xfrm>
            <a:off x="7740650" y="1700213"/>
            <a:ext cx="466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ы</a:t>
            </a:r>
          </a:p>
        </p:txBody>
      </p:sp>
      <p:sp>
        <p:nvSpPr>
          <p:cNvPr id="37092" name="Text Box 264"/>
          <p:cNvSpPr txBox="1">
            <a:spLocks noChangeArrowheads="1"/>
          </p:cNvSpPr>
          <p:nvPr/>
        </p:nvSpPr>
        <p:spPr bwMode="auto">
          <a:xfrm>
            <a:off x="7812088" y="2133600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с</a:t>
            </a:r>
          </a:p>
        </p:txBody>
      </p:sp>
      <p:sp>
        <p:nvSpPr>
          <p:cNvPr id="37093" name="Text Box 265"/>
          <p:cNvSpPr txBox="1">
            <a:spLocks noChangeArrowheads="1"/>
          </p:cNvSpPr>
          <p:nvPr/>
        </p:nvSpPr>
        <p:spPr bwMode="auto">
          <a:xfrm>
            <a:off x="7812088" y="2636838"/>
            <a:ext cx="393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я</a:t>
            </a:r>
          </a:p>
        </p:txBody>
      </p:sp>
      <p:sp>
        <p:nvSpPr>
          <p:cNvPr id="37094" name="Text Box 266"/>
          <p:cNvSpPr txBox="1">
            <a:spLocks noChangeArrowheads="1"/>
          </p:cNvSpPr>
          <p:nvPr/>
        </p:nvSpPr>
        <p:spPr bwMode="auto">
          <a:xfrm>
            <a:off x="7812088" y="3141663"/>
            <a:ext cx="396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ч</a:t>
            </a:r>
          </a:p>
        </p:txBody>
      </p:sp>
      <p:sp>
        <p:nvSpPr>
          <p:cNvPr id="37095" name="Text Box 267"/>
          <p:cNvSpPr txBox="1">
            <a:spLocks noChangeArrowheads="1"/>
          </p:cNvSpPr>
          <p:nvPr/>
        </p:nvSpPr>
        <p:spPr bwMode="auto">
          <a:xfrm>
            <a:off x="7812088" y="36449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40204" name="Text Box 268"/>
          <p:cNvSpPr txBox="1">
            <a:spLocks noChangeArrowheads="1"/>
          </p:cNvSpPr>
          <p:nvPr/>
        </p:nvSpPr>
        <p:spPr bwMode="auto">
          <a:xfrm>
            <a:off x="8388350" y="260350"/>
            <a:ext cx="390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к</a:t>
            </a:r>
          </a:p>
        </p:txBody>
      </p:sp>
      <p:sp>
        <p:nvSpPr>
          <p:cNvPr id="40205" name="Text Box 269"/>
          <p:cNvSpPr txBox="1">
            <a:spLocks noChangeArrowheads="1"/>
          </p:cNvSpPr>
          <p:nvPr/>
        </p:nvSpPr>
        <p:spPr bwMode="auto">
          <a:xfrm>
            <a:off x="8388350" y="765175"/>
            <a:ext cx="36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в</a:t>
            </a:r>
          </a:p>
        </p:txBody>
      </p:sp>
      <p:sp>
        <p:nvSpPr>
          <p:cNvPr id="40206" name="Text Box 270"/>
          <p:cNvSpPr txBox="1">
            <a:spLocks noChangeArrowheads="1"/>
          </p:cNvSpPr>
          <p:nvPr/>
        </p:nvSpPr>
        <p:spPr bwMode="auto">
          <a:xfrm>
            <a:off x="8388350" y="11969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40207" name="Text Box 271"/>
          <p:cNvSpPr txBox="1">
            <a:spLocks noChangeArrowheads="1"/>
          </p:cNvSpPr>
          <p:nvPr/>
        </p:nvSpPr>
        <p:spPr bwMode="auto">
          <a:xfrm>
            <a:off x="8388350" y="1700213"/>
            <a:ext cx="3857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д</a:t>
            </a:r>
          </a:p>
        </p:txBody>
      </p:sp>
      <p:sp>
        <p:nvSpPr>
          <p:cNvPr id="40208" name="Text Box 272"/>
          <p:cNvSpPr txBox="1">
            <a:spLocks noChangeArrowheads="1"/>
          </p:cNvSpPr>
          <p:nvPr/>
        </p:nvSpPr>
        <p:spPr bwMode="auto">
          <a:xfrm>
            <a:off x="8388350" y="213360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р</a:t>
            </a:r>
          </a:p>
        </p:txBody>
      </p:sp>
      <p:sp>
        <p:nvSpPr>
          <p:cNvPr id="40209" name="Text Box 273"/>
          <p:cNvSpPr txBox="1">
            <a:spLocks noChangeArrowheads="1"/>
          </p:cNvSpPr>
          <p:nvPr/>
        </p:nvSpPr>
        <p:spPr bwMode="auto">
          <a:xfrm>
            <a:off x="8388350" y="2636838"/>
            <a:ext cx="38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а</a:t>
            </a:r>
          </a:p>
        </p:txBody>
      </p:sp>
      <p:sp>
        <p:nvSpPr>
          <p:cNvPr id="40210" name="Text Box 274"/>
          <p:cNvSpPr txBox="1">
            <a:spLocks noChangeArrowheads="1"/>
          </p:cNvSpPr>
          <p:nvPr/>
        </p:nvSpPr>
        <p:spPr bwMode="auto">
          <a:xfrm>
            <a:off x="8316913" y="3141663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latin typeface="Times New Roman" pitchFamily="18" charset="0"/>
              </a:rPr>
              <a:t>т</a:t>
            </a:r>
          </a:p>
        </p:txBody>
      </p:sp>
      <p:sp>
        <p:nvSpPr>
          <p:cNvPr id="40216" name="WordArt 280"/>
          <p:cNvSpPr>
            <a:spLocks noChangeArrowheads="1" noChangeShapeType="1" noTextEdit="1"/>
          </p:cNvSpPr>
          <p:nvPr/>
        </p:nvSpPr>
        <p:spPr bwMode="auto">
          <a:xfrm>
            <a:off x="468313" y="5084763"/>
            <a:ext cx="5256212" cy="893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Georgia"/>
              </a:rPr>
              <a:t>Молодцы!</a:t>
            </a:r>
          </a:p>
        </p:txBody>
      </p:sp>
      <p:pic>
        <p:nvPicPr>
          <p:cNvPr id="40217" name="Picture 281" descr="Рисунок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6250" y="2997200"/>
            <a:ext cx="23177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1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1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1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0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0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0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0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40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40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40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000" fill="hold"/>
                                        <p:tgtEl>
                                          <p:spTgt spid="401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000" fill="hold"/>
                                        <p:tgtEl>
                                          <p:spTgt spid="40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2000" fill="hold"/>
                                        <p:tgtEl>
                                          <p:spTgt spid="40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000" fill="hold"/>
                                        <p:tgtEl>
                                          <p:spTgt spid="40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000" fill="hold"/>
                                        <p:tgtEl>
                                          <p:spTgt spid="40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000" fill="hold"/>
                                        <p:tgtEl>
                                          <p:spTgt spid="40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000" fill="hold"/>
                                        <p:tgtEl>
                                          <p:spTgt spid="401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000" fill="hold"/>
                                        <p:tgtEl>
                                          <p:spTgt spid="40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000" fill="hold"/>
                                        <p:tgtEl>
                                          <p:spTgt spid="40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000" fill="hold"/>
                                        <p:tgtEl>
                                          <p:spTgt spid="40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40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40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0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40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40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40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40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40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40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40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0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0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0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1" grpId="0"/>
      <p:bldP spid="40142" grpId="0"/>
      <p:bldP spid="40142" grpId="1"/>
      <p:bldP spid="40143" grpId="0"/>
      <p:bldP spid="40143" grpId="1"/>
      <p:bldP spid="40148" grpId="0"/>
      <p:bldP spid="40148" grpId="1"/>
      <p:bldP spid="40155" grpId="0"/>
      <p:bldP spid="40155" grpId="1"/>
      <p:bldP spid="40161" grpId="0"/>
      <p:bldP spid="40161" grpId="1"/>
      <p:bldP spid="40169" grpId="0"/>
      <p:bldP spid="40169" grpId="1"/>
      <p:bldP spid="40175" grpId="0"/>
      <p:bldP spid="40175" grpId="1"/>
      <p:bldP spid="40181" grpId="0"/>
      <p:bldP spid="40181" grpId="1"/>
      <p:bldP spid="40190" grpId="0"/>
      <p:bldP spid="40190" grpId="1"/>
      <p:bldP spid="40198" grpId="0"/>
      <p:bldP spid="40198" grpId="1"/>
      <p:bldP spid="40204" grpId="0"/>
      <p:bldP spid="40205" grpId="0"/>
      <p:bldP spid="40206" grpId="0"/>
      <p:bldP spid="40206" grpId="1"/>
      <p:bldP spid="40206" grpId="2"/>
      <p:bldP spid="40207" grpId="0"/>
      <p:bldP spid="40208" grpId="0"/>
      <p:bldP spid="40209" grpId="0"/>
      <p:bldP spid="40210" grpId="0"/>
      <p:bldP spid="402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Autofit/>
          </a:bodyPr>
          <a:lstStyle/>
          <a:p>
            <a:r>
              <a:rPr lang="ru-RU" sz="10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10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Загадки </a:t>
            </a:r>
            <a:br>
              <a:rPr lang="ru-RU" sz="10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br>
              <a:rPr lang="ru-RU" sz="10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шарады</a:t>
            </a:r>
            <a:endParaRPr lang="ru-RU" sz="10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4428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sz="8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Фигурная задачка</a:t>
            </a:r>
            <a:endParaRPr lang="ru-RU" sz="8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714356"/>
            <a:ext cx="62151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Сколько треугольников изображено на чертеже?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2428860" y="3000372"/>
            <a:ext cx="3857625" cy="2657475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C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 w="5715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 w="5715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 w="5715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 w="57150"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                          </a:t>
            </a:r>
            <a:endParaRPr kumimoji="0" lang="ru-RU" sz="3600" b="0" i="0" u="none" strike="noStrike" cap="none" normalizeH="0" baseline="0" dirty="0" smtClean="0">
              <a:ln w="5715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AutoShape 8"/>
          <p:cNvCxnSpPr>
            <a:cxnSpLocks noChangeShapeType="1"/>
          </p:cNvCxnSpPr>
          <p:nvPr/>
        </p:nvCxnSpPr>
        <p:spPr bwMode="auto">
          <a:xfrm>
            <a:off x="2428860" y="3000372"/>
            <a:ext cx="2895600" cy="2657475"/>
          </a:xfrm>
          <a:prstGeom prst="straightConnector1">
            <a:avLst/>
          </a:prstGeom>
          <a:ln>
            <a:solidFill>
              <a:srgbClr val="0000CC"/>
            </a:solidFill>
            <a:headEnd/>
            <a:tailEnd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AutoShape 9"/>
          <p:cNvCxnSpPr>
            <a:cxnSpLocks noChangeShapeType="1"/>
          </p:cNvCxnSpPr>
          <p:nvPr/>
        </p:nvCxnSpPr>
        <p:spPr bwMode="auto">
          <a:xfrm flipV="1">
            <a:off x="3428992" y="3000372"/>
            <a:ext cx="2876550" cy="2657475"/>
          </a:xfrm>
          <a:prstGeom prst="straightConnector1">
            <a:avLst/>
          </a:prstGeom>
          <a:ln>
            <a:solidFill>
              <a:srgbClr val="0000CC"/>
            </a:solidFill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928794" y="2500306"/>
            <a:ext cx="642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</a:rPr>
              <a:t> </a:t>
            </a:r>
            <a:r>
              <a:rPr lang="ru-RU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215074" y="1928802"/>
            <a:ext cx="9286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47148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934" y="4143380"/>
            <a:ext cx="803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57818" y="5429264"/>
            <a:ext cx="732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0364" y="5500702"/>
            <a:ext cx="732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1052513"/>
            <a:ext cx="4614863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3960813" cy="4392612"/>
          </a:xfrm>
          <a:prstGeom prst="rect">
            <a:avLst/>
          </a:prstGeom>
        </p:spPr>
        <p:txBody>
          <a:bodyPr wrap="none" fromWordArt="1" anchor="ctr">
            <a:prstTxWarp prst="textSlantUp">
              <a:avLst>
                <a:gd name="adj" fmla="val 55556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Числа</a:t>
            </a:r>
          </a:p>
          <a:p>
            <a:pPr algn="ctr"/>
            <a:r>
              <a:rPr lang="ru-RU" sz="3600" b="1" kern="10" dirty="0">
                <a:ln w="11430"/>
                <a:solidFill>
                  <a:srgbClr val="006600"/>
                </a:solidFill>
                <a:latin typeface="Times New Roman"/>
                <a:cs typeface="Times New Roman"/>
              </a:rPr>
              <a:t>правят</a:t>
            </a:r>
          </a:p>
          <a:p>
            <a:pPr algn="ctr"/>
            <a:r>
              <a:rPr lang="ru-RU" sz="3600" b="1" kern="10" dirty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миром.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051050" y="4437063"/>
            <a:ext cx="2152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Пифагор.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717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CBIZ03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0"/>
            <a:ext cx="8208963" cy="6886575"/>
          </a:xfrm>
          <a:noFill/>
          <a:ln/>
        </p:spPr>
      </p:pic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1116013" y="1196975"/>
            <a:ext cx="3527425" cy="23034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i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Спасибо</a:t>
            </a:r>
          </a:p>
          <a:p>
            <a:pPr algn="ctr"/>
            <a:r>
              <a:rPr lang="ru-RU" sz="3600" b="1" i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за </a:t>
            </a:r>
            <a:r>
              <a:rPr lang="ru-RU" sz="3600" b="1" i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 игру!</a:t>
            </a:r>
            <a:endParaRPr lang="ru-RU" sz="3600" b="1" i="1" kern="1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/>
              <a:cs typeface="Times New Roman"/>
            </a:endParaRPr>
          </a:p>
        </p:txBody>
      </p:sp>
      <p:pic>
        <p:nvPicPr>
          <p:cNvPr id="2050" name="Picture 2" descr="C:\Users\1\Desktop\фото мероприятия\2014-11-25-8744.jpg"/>
          <p:cNvPicPr>
            <a:picLocks noChangeAspect="1" noChangeArrowheads="1"/>
          </p:cNvPicPr>
          <p:nvPr/>
        </p:nvPicPr>
        <p:blipFill>
          <a:blip r:embed="rId3" cstate="print"/>
          <a:srcRect l="13843" t="107" r="11111" b="1716"/>
          <a:stretch>
            <a:fillRect/>
          </a:stretch>
        </p:blipFill>
        <p:spPr bwMode="auto">
          <a:xfrm>
            <a:off x="5040000" y="3841816"/>
            <a:ext cx="4104000" cy="301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Шла старушка в Москву, и навстречу ей  три старика.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Сколько человек шло в Москву?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285720" y="2143116"/>
            <a:ext cx="3214678" cy="4449753"/>
            <a:chOff x="1842" y="459"/>
            <a:chExt cx="2075" cy="3402"/>
          </a:xfrm>
        </p:grpSpPr>
        <p:pic>
          <p:nvPicPr>
            <p:cNvPr id="4" name="Picture 9" descr="Рисунок13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42" y="459"/>
              <a:ext cx="2075" cy="3402"/>
            </a:xfrm>
            <a:prstGeom prst="rect">
              <a:avLst/>
            </a:prstGeom>
            <a:noFill/>
          </p:spPr>
        </p:pic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2748" y="2523"/>
              <a:ext cx="270" cy="11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48" y="18"/>
                </a:cxn>
                <a:cxn ang="0">
                  <a:pos x="90" y="36"/>
                </a:cxn>
                <a:cxn ang="0">
                  <a:pos x="138" y="42"/>
                </a:cxn>
                <a:cxn ang="0">
                  <a:pos x="186" y="42"/>
                </a:cxn>
                <a:cxn ang="0">
                  <a:pos x="228" y="36"/>
                </a:cxn>
                <a:cxn ang="0">
                  <a:pos x="258" y="30"/>
                </a:cxn>
                <a:cxn ang="0">
                  <a:pos x="270" y="84"/>
                </a:cxn>
                <a:cxn ang="0">
                  <a:pos x="210" y="96"/>
                </a:cxn>
                <a:cxn ang="0">
                  <a:pos x="180" y="114"/>
                </a:cxn>
                <a:cxn ang="0">
                  <a:pos x="156" y="114"/>
                </a:cxn>
                <a:cxn ang="0">
                  <a:pos x="102" y="114"/>
                </a:cxn>
                <a:cxn ang="0">
                  <a:pos x="78" y="90"/>
                </a:cxn>
                <a:cxn ang="0">
                  <a:pos x="24" y="84"/>
                </a:cxn>
                <a:cxn ang="0">
                  <a:pos x="6" y="84"/>
                </a:cxn>
                <a:cxn ang="0">
                  <a:pos x="0" y="18"/>
                </a:cxn>
                <a:cxn ang="0">
                  <a:pos x="12" y="0"/>
                </a:cxn>
              </a:cxnLst>
              <a:rect l="0" t="0" r="r" b="b"/>
              <a:pathLst>
                <a:path w="270" h="114">
                  <a:moveTo>
                    <a:pt x="12" y="0"/>
                  </a:moveTo>
                  <a:lnTo>
                    <a:pt x="48" y="18"/>
                  </a:lnTo>
                  <a:lnTo>
                    <a:pt x="90" y="36"/>
                  </a:lnTo>
                  <a:lnTo>
                    <a:pt x="138" y="42"/>
                  </a:lnTo>
                  <a:lnTo>
                    <a:pt x="186" y="42"/>
                  </a:lnTo>
                  <a:lnTo>
                    <a:pt x="228" y="36"/>
                  </a:lnTo>
                  <a:lnTo>
                    <a:pt x="258" y="30"/>
                  </a:lnTo>
                  <a:lnTo>
                    <a:pt x="270" y="84"/>
                  </a:lnTo>
                  <a:lnTo>
                    <a:pt x="210" y="96"/>
                  </a:lnTo>
                  <a:lnTo>
                    <a:pt x="180" y="114"/>
                  </a:lnTo>
                  <a:lnTo>
                    <a:pt x="156" y="114"/>
                  </a:lnTo>
                  <a:lnTo>
                    <a:pt x="102" y="114"/>
                  </a:lnTo>
                  <a:lnTo>
                    <a:pt x="78" y="90"/>
                  </a:lnTo>
                  <a:lnTo>
                    <a:pt x="24" y="84"/>
                  </a:lnTo>
                  <a:lnTo>
                    <a:pt x="6" y="84"/>
                  </a:lnTo>
                  <a:lnTo>
                    <a:pt x="0" y="1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9999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2370" y="2745"/>
              <a:ext cx="984" cy="810"/>
            </a:xfrm>
            <a:custGeom>
              <a:avLst/>
              <a:gdLst/>
              <a:ahLst/>
              <a:cxnLst>
                <a:cxn ang="0">
                  <a:pos x="384" y="72"/>
                </a:cxn>
                <a:cxn ang="0">
                  <a:pos x="450" y="66"/>
                </a:cxn>
                <a:cxn ang="0">
                  <a:pos x="510" y="12"/>
                </a:cxn>
                <a:cxn ang="0">
                  <a:pos x="588" y="0"/>
                </a:cxn>
                <a:cxn ang="0">
                  <a:pos x="654" y="0"/>
                </a:cxn>
                <a:cxn ang="0">
                  <a:pos x="684" y="0"/>
                </a:cxn>
                <a:cxn ang="0">
                  <a:pos x="690" y="84"/>
                </a:cxn>
                <a:cxn ang="0">
                  <a:pos x="726" y="216"/>
                </a:cxn>
                <a:cxn ang="0">
                  <a:pos x="768" y="324"/>
                </a:cxn>
                <a:cxn ang="0">
                  <a:pos x="780" y="372"/>
                </a:cxn>
                <a:cxn ang="0">
                  <a:pos x="984" y="678"/>
                </a:cxn>
                <a:cxn ang="0">
                  <a:pos x="918" y="726"/>
                </a:cxn>
                <a:cxn ang="0">
                  <a:pos x="738" y="444"/>
                </a:cxn>
                <a:cxn ang="0">
                  <a:pos x="660" y="288"/>
                </a:cxn>
                <a:cxn ang="0">
                  <a:pos x="630" y="138"/>
                </a:cxn>
                <a:cxn ang="0">
                  <a:pos x="660" y="306"/>
                </a:cxn>
                <a:cxn ang="0">
                  <a:pos x="732" y="444"/>
                </a:cxn>
                <a:cxn ang="0">
                  <a:pos x="924" y="732"/>
                </a:cxn>
                <a:cxn ang="0">
                  <a:pos x="852" y="768"/>
                </a:cxn>
                <a:cxn ang="0">
                  <a:pos x="738" y="786"/>
                </a:cxn>
                <a:cxn ang="0">
                  <a:pos x="630" y="810"/>
                </a:cxn>
                <a:cxn ang="0">
                  <a:pos x="534" y="792"/>
                </a:cxn>
                <a:cxn ang="0">
                  <a:pos x="444" y="792"/>
                </a:cxn>
                <a:cxn ang="0">
                  <a:pos x="372" y="786"/>
                </a:cxn>
                <a:cxn ang="0">
                  <a:pos x="258" y="768"/>
                </a:cxn>
                <a:cxn ang="0">
                  <a:pos x="78" y="702"/>
                </a:cxn>
                <a:cxn ang="0">
                  <a:pos x="0" y="684"/>
                </a:cxn>
                <a:cxn ang="0">
                  <a:pos x="150" y="402"/>
                </a:cxn>
                <a:cxn ang="0">
                  <a:pos x="162" y="312"/>
                </a:cxn>
                <a:cxn ang="0">
                  <a:pos x="198" y="204"/>
                </a:cxn>
                <a:cxn ang="0">
                  <a:pos x="342" y="210"/>
                </a:cxn>
                <a:cxn ang="0">
                  <a:pos x="384" y="72"/>
                </a:cxn>
              </a:cxnLst>
              <a:rect l="0" t="0" r="r" b="b"/>
              <a:pathLst>
                <a:path w="984" h="810">
                  <a:moveTo>
                    <a:pt x="384" y="72"/>
                  </a:moveTo>
                  <a:lnTo>
                    <a:pt x="450" y="66"/>
                  </a:lnTo>
                  <a:lnTo>
                    <a:pt x="510" y="12"/>
                  </a:lnTo>
                  <a:lnTo>
                    <a:pt x="588" y="0"/>
                  </a:lnTo>
                  <a:lnTo>
                    <a:pt x="654" y="0"/>
                  </a:lnTo>
                  <a:lnTo>
                    <a:pt x="684" y="0"/>
                  </a:lnTo>
                  <a:lnTo>
                    <a:pt x="690" y="84"/>
                  </a:lnTo>
                  <a:lnTo>
                    <a:pt x="726" y="216"/>
                  </a:lnTo>
                  <a:lnTo>
                    <a:pt x="768" y="324"/>
                  </a:lnTo>
                  <a:lnTo>
                    <a:pt x="780" y="372"/>
                  </a:lnTo>
                  <a:lnTo>
                    <a:pt x="984" y="678"/>
                  </a:lnTo>
                  <a:lnTo>
                    <a:pt x="918" y="726"/>
                  </a:lnTo>
                  <a:lnTo>
                    <a:pt x="738" y="444"/>
                  </a:lnTo>
                  <a:lnTo>
                    <a:pt x="660" y="288"/>
                  </a:lnTo>
                  <a:lnTo>
                    <a:pt x="630" y="138"/>
                  </a:lnTo>
                  <a:lnTo>
                    <a:pt x="660" y="306"/>
                  </a:lnTo>
                  <a:lnTo>
                    <a:pt x="732" y="444"/>
                  </a:lnTo>
                  <a:lnTo>
                    <a:pt x="924" y="732"/>
                  </a:lnTo>
                  <a:lnTo>
                    <a:pt x="852" y="768"/>
                  </a:lnTo>
                  <a:lnTo>
                    <a:pt x="738" y="786"/>
                  </a:lnTo>
                  <a:lnTo>
                    <a:pt x="630" y="810"/>
                  </a:lnTo>
                  <a:lnTo>
                    <a:pt x="534" y="792"/>
                  </a:lnTo>
                  <a:lnTo>
                    <a:pt x="444" y="792"/>
                  </a:lnTo>
                  <a:lnTo>
                    <a:pt x="372" y="786"/>
                  </a:lnTo>
                  <a:lnTo>
                    <a:pt x="258" y="768"/>
                  </a:lnTo>
                  <a:lnTo>
                    <a:pt x="78" y="702"/>
                  </a:lnTo>
                  <a:lnTo>
                    <a:pt x="0" y="684"/>
                  </a:lnTo>
                  <a:lnTo>
                    <a:pt x="150" y="402"/>
                  </a:lnTo>
                  <a:lnTo>
                    <a:pt x="162" y="312"/>
                  </a:lnTo>
                  <a:lnTo>
                    <a:pt x="198" y="204"/>
                  </a:lnTo>
                  <a:lnTo>
                    <a:pt x="342" y="210"/>
                  </a:lnTo>
                  <a:lnTo>
                    <a:pt x="384" y="72"/>
                  </a:lnTo>
                  <a:close/>
                </a:path>
              </a:pathLst>
            </a:custGeom>
            <a:solidFill>
              <a:srgbClr val="FF9999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2940" y="2892"/>
              <a:ext cx="276" cy="618"/>
            </a:xfrm>
            <a:custGeom>
              <a:avLst/>
              <a:gdLst/>
              <a:ahLst/>
              <a:cxnLst>
                <a:cxn ang="0">
                  <a:pos x="276" y="618"/>
                </a:cxn>
                <a:cxn ang="0">
                  <a:pos x="42" y="216"/>
                </a:cxn>
                <a:cxn ang="0">
                  <a:pos x="0" y="0"/>
                </a:cxn>
              </a:cxnLst>
              <a:rect l="0" t="0" r="r" b="b"/>
              <a:pathLst>
                <a:path w="276" h="618">
                  <a:moveTo>
                    <a:pt x="276" y="618"/>
                  </a:moveTo>
                  <a:lnTo>
                    <a:pt x="42" y="216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3"/>
            <p:cNvSpPr>
              <a:spLocks/>
            </p:cNvSpPr>
            <p:nvPr/>
          </p:nvSpPr>
          <p:spPr bwMode="auto">
            <a:xfrm>
              <a:off x="2868" y="2892"/>
              <a:ext cx="132" cy="666"/>
            </a:xfrm>
            <a:custGeom>
              <a:avLst/>
              <a:gdLst/>
              <a:ahLst/>
              <a:cxnLst>
                <a:cxn ang="0">
                  <a:pos x="132" y="666"/>
                </a:cxn>
                <a:cxn ang="0">
                  <a:pos x="30" y="252"/>
                </a:cxn>
                <a:cxn ang="0">
                  <a:pos x="0" y="0"/>
                </a:cxn>
              </a:cxnLst>
              <a:rect l="0" t="0" r="r" b="b"/>
              <a:pathLst>
                <a:path w="132" h="666">
                  <a:moveTo>
                    <a:pt x="132" y="666"/>
                  </a:moveTo>
                  <a:lnTo>
                    <a:pt x="30" y="252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2814" y="2880"/>
              <a:ext cx="90" cy="654"/>
            </a:xfrm>
            <a:custGeom>
              <a:avLst/>
              <a:gdLst/>
              <a:ahLst/>
              <a:cxnLst>
                <a:cxn ang="0">
                  <a:pos x="90" y="654"/>
                </a:cxn>
                <a:cxn ang="0">
                  <a:pos x="18" y="264"/>
                </a:cxn>
                <a:cxn ang="0">
                  <a:pos x="0" y="0"/>
                </a:cxn>
              </a:cxnLst>
              <a:rect l="0" t="0" r="r" b="b"/>
              <a:pathLst>
                <a:path w="90" h="654">
                  <a:moveTo>
                    <a:pt x="90" y="654"/>
                  </a:moveTo>
                  <a:lnTo>
                    <a:pt x="18" y="264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Сколько горошин может войти  в пустой стакан?</a:t>
            </a:r>
            <a:endParaRPr 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7" descr="MONKEY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24506"/>
            <a:ext cx="3071834" cy="4535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487"/>
          <p:cNvGrpSpPr>
            <a:grpSpLocks/>
          </p:cNvGrpSpPr>
          <p:nvPr/>
        </p:nvGrpSpPr>
        <p:grpSpPr bwMode="auto">
          <a:xfrm>
            <a:off x="4357686" y="4429132"/>
            <a:ext cx="1357322" cy="1928826"/>
            <a:chOff x="1968" y="1728"/>
            <a:chExt cx="1440" cy="1971"/>
          </a:xfrm>
        </p:grpSpPr>
        <p:sp>
          <p:nvSpPr>
            <p:cNvPr id="5" name="Freeform 488"/>
            <p:cNvSpPr>
              <a:spLocks/>
            </p:cNvSpPr>
            <p:nvPr/>
          </p:nvSpPr>
          <p:spPr bwMode="auto">
            <a:xfrm>
              <a:off x="1968" y="1872"/>
              <a:ext cx="1440" cy="1824"/>
            </a:xfrm>
            <a:custGeom>
              <a:avLst/>
              <a:gdLst/>
              <a:ahLst/>
              <a:cxnLst>
                <a:cxn ang="0">
                  <a:pos x="1440" y="0"/>
                </a:cxn>
                <a:cxn ang="0">
                  <a:pos x="1296" y="1728"/>
                </a:cxn>
                <a:cxn ang="0">
                  <a:pos x="1263" y="1755"/>
                </a:cxn>
                <a:cxn ang="0">
                  <a:pos x="1200" y="1776"/>
                </a:cxn>
                <a:cxn ang="0">
                  <a:pos x="1152" y="1776"/>
                </a:cxn>
                <a:cxn ang="0">
                  <a:pos x="1008" y="1824"/>
                </a:cxn>
                <a:cxn ang="0">
                  <a:pos x="864" y="1824"/>
                </a:cxn>
                <a:cxn ang="0">
                  <a:pos x="768" y="1824"/>
                </a:cxn>
                <a:cxn ang="0">
                  <a:pos x="672" y="1824"/>
                </a:cxn>
                <a:cxn ang="0">
                  <a:pos x="576" y="1776"/>
                </a:cxn>
                <a:cxn ang="0">
                  <a:pos x="384" y="1776"/>
                </a:cxn>
                <a:cxn ang="0">
                  <a:pos x="336" y="1776"/>
                </a:cxn>
                <a:cxn ang="0">
                  <a:pos x="288" y="1728"/>
                </a:cxn>
                <a:cxn ang="0">
                  <a:pos x="0" y="0"/>
                </a:cxn>
                <a:cxn ang="0">
                  <a:pos x="153" y="93"/>
                </a:cxn>
                <a:cxn ang="0">
                  <a:pos x="465" y="135"/>
                </a:cxn>
                <a:cxn ang="0">
                  <a:pos x="624" y="144"/>
                </a:cxn>
                <a:cxn ang="0">
                  <a:pos x="864" y="144"/>
                </a:cxn>
                <a:cxn ang="0">
                  <a:pos x="1065" y="129"/>
                </a:cxn>
                <a:cxn ang="0">
                  <a:pos x="1293" y="99"/>
                </a:cxn>
                <a:cxn ang="0">
                  <a:pos x="1440" y="0"/>
                </a:cxn>
              </a:cxnLst>
              <a:rect l="0" t="0" r="r" b="b"/>
              <a:pathLst>
                <a:path w="1440" h="1824">
                  <a:moveTo>
                    <a:pt x="1440" y="0"/>
                  </a:moveTo>
                  <a:lnTo>
                    <a:pt x="1296" y="1728"/>
                  </a:lnTo>
                  <a:lnTo>
                    <a:pt x="1263" y="1755"/>
                  </a:lnTo>
                  <a:lnTo>
                    <a:pt x="1200" y="1776"/>
                  </a:lnTo>
                  <a:lnTo>
                    <a:pt x="1152" y="1776"/>
                  </a:lnTo>
                  <a:lnTo>
                    <a:pt x="1008" y="1824"/>
                  </a:lnTo>
                  <a:lnTo>
                    <a:pt x="864" y="1824"/>
                  </a:lnTo>
                  <a:lnTo>
                    <a:pt x="768" y="1824"/>
                  </a:lnTo>
                  <a:lnTo>
                    <a:pt x="672" y="1824"/>
                  </a:lnTo>
                  <a:lnTo>
                    <a:pt x="576" y="1776"/>
                  </a:lnTo>
                  <a:lnTo>
                    <a:pt x="384" y="1776"/>
                  </a:lnTo>
                  <a:lnTo>
                    <a:pt x="336" y="1776"/>
                  </a:lnTo>
                  <a:lnTo>
                    <a:pt x="288" y="1728"/>
                  </a:lnTo>
                  <a:lnTo>
                    <a:pt x="0" y="0"/>
                  </a:lnTo>
                  <a:lnTo>
                    <a:pt x="153" y="93"/>
                  </a:lnTo>
                  <a:lnTo>
                    <a:pt x="465" y="135"/>
                  </a:lnTo>
                  <a:lnTo>
                    <a:pt x="624" y="144"/>
                  </a:lnTo>
                  <a:lnTo>
                    <a:pt x="864" y="144"/>
                  </a:lnTo>
                  <a:lnTo>
                    <a:pt x="1065" y="129"/>
                  </a:lnTo>
                  <a:lnTo>
                    <a:pt x="1293" y="99"/>
                  </a:lnTo>
                  <a:lnTo>
                    <a:pt x="1440" y="0"/>
                  </a:lnTo>
                  <a:close/>
                </a:path>
              </a:pathLst>
            </a:custGeom>
            <a:gradFill rotWithShape="1">
              <a:gsLst>
                <a:gs pos="0">
                  <a:srgbClr val="66FFFF"/>
                </a:gs>
                <a:gs pos="50000">
                  <a:schemeClr val="bg1"/>
                </a:gs>
                <a:gs pos="100000">
                  <a:srgbClr val="66FFFF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Oval 489"/>
            <p:cNvSpPr>
              <a:spLocks noChangeArrowheads="1"/>
            </p:cNvSpPr>
            <p:nvPr/>
          </p:nvSpPr>
          <p:spPr bwMode="auto">
            <a:xfrm>
              <a:off x="2256" y="3504"/>
              <a:ext cx="1008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CFF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Freeform 490"/>
            <p:cNvSpPr>
              <a:spLocks/>
            </p:cNvSpPr>
            <p:nvPr/>
          </p:nvSpPr>
          <p:spPr bwMode="auto">
            <a:xfrm>
              <a:off x="1968" y="1872"/>
              <a:ext cx="1440" cy="18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1728"/>
                </a:cxn>
                <a:cxn ang="0">
                  <a:pos x="309" y="1755"/>
                </a:cxn>
                <a:cxn ang="0">
                  <a:pos x="374" y="1781"/>
                </a:cxn>
                <a:cxn ang="0">
                  <a:pos x="579" y="1815"/>
                </a:cxn>
                <a:cxn ang="0">
                  <a:pos x="759" y="1821"/>
                </a:cxn>
                <a:cxn ang="0">
                  <a:pos x="921" y="1821"/>
                </a:cxn>
                <a:cxn ang="0">
                  <a:pos x="1011" y="1815"/>
                </a:cxn>
                <a:cxn ang="0">
                  <a:pos x="1162" y="1796"/>
                </a:cxn>
                <a:cxn ang="0">
                  <a:pos x="1269" y="1761"/>
                </a:cxn>
                <a:cxn ang="0">
                  <a:pos x="1296" y="1728"/>
                </a:cxn>
                <a:cxn ang="0">
                  <a:pos x="1440" y="0"/>
                </a:cxn>
                <a:cxn ang="0">
                  <a:pos x="1248" y="0"/>
                </a:cxn>
                <a:cxn ang="0">
                  <a:pos x="1147" y="1796"/>
                </a:cxn>
                <a:cxn ang="0">
                  <a:pos x="1005" y="1821"/>
                </a:cxn>
                <a:cxn ang="0">
                  <a:pos x="921" y="1821"/>
                </a:cxn>
                <a:cxn ang="0">
                  <a:pos x="960" y="0"/>
                </a:cxn>
                <a:cxn ang="0">
                  <a:pos x="720" y="0"/>
                </a:cxn>
                <a:cxn ang="0">
                  <a:pos x="753" y="1827"/>
                </a:cxn>
                <a:cxn ang="0">
                  <a:pos x="571" y="1811"/>
                </a:cxn>
                <a:cxn ang="0">
                  <a:pos x="480" y="0"/>
                </a:cxn>
                <a:cxn ang="0">
                  <a:pos x="240" y="0"/>
                </a:cxn>
                <a:cxn ang="0">
                  <a:pos x="450" y="1796"/>
                </a:cxn>
              </a:cxnLst>
              <a:rect l="0" t="0" r="r" b="b"/>
              <a:pathLst>
                <a:path w="1440" h="1827">
                  <a:moveTo>
                    <a:pt x="0" y="0"/>
                  </a:moveTo>
                  <a:lnTo>
                    <a:pt x="288" y="1728"/>
                  </a:lnTo>
                  <a:lnTo>
                    <a:pt x="309" y="1755"/>
                  </a:lnTo>
                  <a:lnTo>
                    <a:pt x="374" y="1781"/>
                  </a:lnTo>
                  <a:lnTo>
                    <a:pt x="579" y="1815"/>
                  </a:lnTo>
                  <a:lnTo>
                    <a:pt x="759" y="1821"/>
                  </a:lnTo>
                  <a:lnTo>
                    <a:pt x="921" y="1821"/>
                  </a:lnTo>
                  <a:lnTo>
                    <a:pt x="1011" y="1815"/>
                  </a:lnTo>
                  <a:lnTo>
                    <a:pt x="1162" y="1796"/>
                  </a:lnTo>
                  <a:lnTo>
                    <a:pt x="1269" y="1761"/>
                  </a:lnTo>
                  <a:lnTo>
                    <a:pt x="1296" y="1728"/>
                  </a:lnTo>
                  <a:lnTo>
                    <a:pt x="1440" y="0"/>
                  </a:lnTo>
                  <a:lnTo>
                    <a:pt x="1248" y="0"/>
                  </a:lnTo>
                  <a:lnTo>
                    <a:pt x="1147" y="1796"/>
                  </a:lnTo>
                  <a:lnTo>
                    <a:pt x="1005" y="1821"/>
                  </a:lnTo>
                  <a:lnTo>
                    <a:pt x="921" y="1821"/>
                  </a:lnTo>
                  <a:lnTo>
                    <a:pt x="960" y="0"/>
                  </a:lnTo>
                  <a:lnTo>
                    <a:pt x="720" y="0"/>
                  </a:lnTo>
                  <a:lnTo>
                    <a:pt x="753" y="1827"/>
                  </a:lnTo>
                  <a:lnTo>
                    <a:pt x="571" y="1811"/>
                  </a:lnTo>
                  <a:lnTo>
                    <a:pt x="480" y="0"/>
                  </a:lnTo>
                  <a:lnTo>
                    <a:pt x="240" y="0"/>
                  </a:lnTo>
                  <a:lnTo>
                    <a:pt x="450" y="1796"/>
                  </a:lnTo>
                </a:path>
              </a:pathLst>
            </a:custGeom>
            <a:noFill/>
            <a:ln w="9525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Oval 491"/>
            <p:cNvSpPr>
              <a:spLocks noChangeArrowheads="1"/>
            </p:cNvSpPr>
            <p:nvPr/>
          </p:nvSpPr>
          <p:spPr bwMode="auto">
            <a:xfrm>
              <a:off x="1968" y="1728"/>
              <a:ext cx="1440" cy="28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CFF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Спутник Земли делает один оборот за 1 ч 40 мин, а второй оборот за 100 мин.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это получается?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1\Desktop\копия\Мультимедиа\Рисунки\Вселенная\000707070707 (2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928934"/>
            <a:ext cx="4286279" cy="34839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Двое играли в шахматы 4 часа.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Сколько времени играл каждый?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4" descr="SCRIBEC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3850" y="2060575"/>
            <a:ext cx="3095625" cy="4525963"/>
          </a:xfrm>
          <a:prstGeom prst="rect">
            <a:avLst/>
          </a:prstGeom>
          <a:noFill/>
          <a:ln/>
        </p:spPr>
      </p:pic>
      <p:pic>
        <p:nvPicPr>
          <p:cNvPr id="4" name="Picture 4" descr="SHFT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500306"/>
            <a:ext cx="2843212" cy="360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58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легче: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100 кг ваты или 100 кг железа?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Первое –предлог, второе – летний дом.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целое- порой решается с трудом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3244334"/>
            <a:ext cx="164307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0" b="1" dirty="0" smtClean="0">
                <a:solidFill>
                  <a:srgbClr val="006600"/>
                </a:solidFill>
              </a:rPr>
              <a:t>за</a:t>
            </a:r>
            <a:endParaRPr lang="ru-RU" sz="10000" b="1" dirty="0">
              <a:solidFill>
                <a:srgbClr val="006600"/>
              </a:solidFill>
            </a:endParaRPr>
          </a:p>
        </p:txBody>
      </p:sp>
      <p:grpSp>
        <p:nvGrpSpPr>
          <p:cNvPr id="5" name="Group 1972"/>
          <p:cNvGrpSpPr>
            <a:grpSpLocks/>
          </p:cNvGrpSpPr>
          <p:nvPr/>
        </p:nvGrpSpPr>
        <p:grpSpPr bwMode="auto">
          <a:xfrm>
            <a:off x="2643174" y="2500306"/>
            <a:ext cx="3649663" cy="3886200"/>
            <a:chOff x="0" y="1776"/>
            <a:chExt cx="2299" cy="2448"/>
          </a:xfrm>
        </p:grpSpPr>
        <p:sp>
          <p:nvSpPr>
            <p:cNvPr id="6" name="Freeform 1973"/>
            <p:cNvSpPr>
              <a:spLocks/>
            </p:cNvSpPr>
            <p:nvPr/>
          </p:nvSpPr>
          <p:spPr bwMode="auto">
            <a:xfrm>
              <a:off x="192" y="2530"/>
              <a:ext cx="1926" cy="1694"/>
            </a:xfrm>
            <a:custGeom>
              <a:avLst/>
              <a:gdLst/>
              <a:ahLst/>
              <a:cxnLst>
                <a:cxn ang="0">
                  <a:pos x="392" y="1395"/>
                </a:cxn>
                <a:cxn ang="0">
                  <a:pos x="2" y="1395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24" y="8"/>
                </a:cxn>
                <a:cxn ang="0">
                  <a:pos x="122" y="10"/>
                </a:cxn>
                <a:cxn ang="0">
                  <a:pos x="242" y="10"/>
                </a:cxn>
                <a:cxn ang="0">
                  <a:pos x="8" y="0"/>
                </a:cxn>
                <a:cxn ang="0">
                  <a:pos x="120" y="3"/>
                </a:cxn>
                <a:cxn ang="0">
                  <a:pos x="1448" y="0"/>
                </a:cxn>
                <a:cxn ang="0">
                  <a:pos x="1448" y="4"/>
                </a:cxn>
                <a:cxn ang="0">
                  <a:pos x="1432" y="1379"/>
                </a:cxn>
              </a:cxnLst>
              <a:rect l="0" t="0" r="r" b="b"/>
              <a:pathLst>
                <a:path w="1448" h="1395">
                  <a:moveTo>
                    <a:pt x="392" y="1395"/>
                  </a:moveTo>
                  <a:lnTo>
                    <a:pt x="2" y="1395"/>
                  </a:lnTo>
                  <a:lnTo>
                    <a:pt x="0" y="4"/>
                  </a:lnTo>
                  <a:lnTo>
                    <a:pt x="0" y="4"/>
                  </a:lnTo>
                  <a:lnTo>
                    <a:pt x="124" y="8"/>
                  </a:lnTo>
                  <a:lnTo>
                    <a:pt x="122" y="10"/>
                  </a:lnTo>
                  <a:lnTo>
                    <a:pt x="242" y="10"/>
                  </a:lnTo>
                  <a:lnTo>
                    <a:pt x="8" y="0"/>
                  </a:lnTo>
                  <a:lnTo>
                    <a:pt x="120" y="3"/>
                  </a:lnTo>
                  <a:lnTo>
                    <a:pt x="1448" y="0"/>
                  </a:lnTo>
                  <a:lnTo>
                    <a:pt x="1448" y="4"/>
                  </a:lnTo>
                  <a:lnTo>
                    <a:pt x="1432" y="1379"/>
                  </a:lnTo>
                </a:path>
              </a:pathLst>
            </a:custGeom>
            <a:gradFill rotWithShape="1">
              <a:gsLst>
                <a:gs pos="0">
                  <a:srgbClr val="EA4E00"/>
                </a:gs>
                <a:gs pos="100000">
                  <a:srgbClr val="9933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974"/>
            <p:cNvSpPr>
              <a:spLocks/>
            </p:cNvSpPr>
            <p:nvPr/>
          </p:nvSpPr>
          <p:spPr bwMode="auto">
            <a:xfrm>
              <a:off x="830" y="2514"/>
              <a:ext cx="1285" cy="1694"/>
            </a:xfrm>
            <a:custGeom>
              <a:avLst/>
              <a:gdLst/>
              <a:ahLst/>
              <a:cxnLst>
                <a:cxn ang="0">
                  <a:pos x="0" y="1363"/>
                </a:cxn>
                <a:cxn ang="0">
                  <a:pos x="0" y="1042"/>
                </a:cxn>
                <a:cxn ang="0">
                  <a:pos x="40" y="837"/>
                </a:cxn>
                <a:cxn ang="0">
                  <a:pos x="80" y="709"/>
                </a:cxn>
                <a:cxn ang="0">
                  <a:pos x="147" y="658"/>
                </a:cxn>
                <a:cxn ang="0">
                  <a:pos x="267" y="645"/>
                </a:cxn>
                <a:cxn ang="0">
                  <a:pos x="373" y="645"/>
                </a:cxn>
                <a:cxn ang="0">
                  <a:pos x="480" y="683"/>
                </a:cxn>
                <a:cxn ang="0">
                  <a:pos x="533" y="824"/>
                </a:cxn>
                <a:cxn ang="0">
                  <a:pos x="560" y="991"/>
                </a:cxn>
                <a:cxn ang="0">
                  <a:pos x="573" y="1376"/>
                </a:cxn>
                <a:cxn ang="0">
                  <a:pos x="960" y="1395"/>
                </a:cxn>
                <a:cxn ang="0">
                  <a:pos x="966" y="0"/>
                </a:cxn>
                <a:cxn ang="0">
                  <a:pos x="834" y="8"/>
                </a:cxn>
                <a:cxn ang="0">
                  <a:pos x="838" y="4"/>
                </a:cxn>
                <a:cxn ang="0">
                  <a:pos x="840" y="10"/>
                </a:cxn>
                <a:cxn ang="0">
                  <a:pos x="720" y="10"/>
                </a:cxn>
                <a:cxn ang="0">
                  <a:pos x="590" y="12"/>
                </a:cxn>
                <a:cxn ang="0">
                  <a:pos x="590" y="16"/>
                </a:cxn>
                <a:cxn ang="0">
                  <a:pos x="590" y="16"/>
                </a:cxn>
                <a:cxn ang="0">
                  <a:pos x="587" y="16"/>
                </a:cxn>
                <a:cxn ang="0">
                  <a:pos x="480" y="16"/>
                </a:cxn>
              </a:cxnLst>
              <a:rect l="0" t="0" r="r" b="b"/>
              <a:pathLst>
                <a:path w="966" h="1395">
                  <a:moveTo>
                    <a:pt x="0" y="1363"/>
                  </a:moveTo>
                  <a:lnTo>
                    <a:pt x="0" y="1042"/>
                  </a:lnTo>
                  <a:lnTo>
                    <a:pt x="40" y="837"/>
                  </a:lnTo>
                  <a:lnTo>
                    <a:pt x="80" y="709"/>
                  </a:lnTo>
                  <a:lnTo>
                    <a:pt x="147" y="658"/>
                  </a:lnTo>
                  <a:lnTo>
                    <a:pt x="267" y="645"/>
                  </a:lnTo>
                  <a:lnTo>
                    <a:pt x="373" y="645"/>
                  </a:lnTo>
                  <a:lnTo>
                    <a:pt x="480" y="683"/>
                  </a:lnTo>
                  <a:lnTo>
                    <a:pt x="533" y="824"/>
                  </a:lnTo>
                  <a:lnTo>
                    <a:pt x="560" y="991"/>
                  </a:lnTo>
                  <a:lnTo>
                    <a:pt x="573" y="1376"/>
                  </a:lnTo>
                  <a:lnTo>
                    <a:pt x="960" y="1395"/>
                  </a:lnTo>
                  <a:lnTo>
                    <a:pt x="966" y="0"/>
                  </a:lnTo>
                  <a:lnTo>
                    <a:pt x="834" y="8"/>
                  </a:lnTo>
                  <a:lnTo>
                    <a:pt x="838" y="4"/>
                  </a:lnTo>
                  <a:lnTo>
                    <a:pt x="840" y="10"/>
                  </a:lnTo>
                  <a:lnTo>
                    <a:pt x="720" y="10"/>
                  </a:lnTo>
                  <a:lnTo>
                    <a:pt x="590" y="12"/>
                  </a:lnTo>
                  <a:lnTo>
                    <a:pt x="590" y="16"/>
                  </a:lnTo>
                  <a:lnTo>
                    <a:pt x="590" y="16"/>
                  </a:lnTo>
                  <a:lnTo>
                    <a:pt x="587" y="16"/>
                  </a:lnTo>
                  <a:lnTo>
                    <a:pt x="480" y="16"/>
                  </a:lnTo>
                </a:path>
              </a:pathLst>
            </a:custGeom>
            <a:gradFill rotWithShape="1">
              <a:gsLst>
                <a:gs pos="0">
                  <a:srgbClr val="EA4E00"/>
                </a:gs>
                <a:gs pos="100000">
                  <a:srgbClr val="993300"/>
                </a:gs>
              </a:gsLst>
              <a:path path="rect">
                <a:fillToRect l="50000" t="50000" r="50000" b="50000"/>
              </a:path>
            </a:grad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3300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8" name="Freeform 1975"/>
            <p:cNvSpPr>
              <a:spLocks/>
            </p:cNvSpPr>
            <p:nvPr/>
          </p:nvSpPr>
          <p:spPr bwMode="auto">
            <a:xfrm>
              <a:off x="617" y="2500"/>
              <a:ext cx="941" cy="1589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154" y="32"/>
                </a:cxn>
                <a:cxn ang="0">
                  <a:pos x="665" y="45"/>
                </a:cxn>
                <a:cxn ang="0">
                  <a:pos x="693" y="58"/>
                </a:cxn>
                <a:cxn ang="0">
                  <a:pos x="707" y="58"/>
                </a:cxn>
                <a:cxn ang="0">
                  <a:pos x="440" y="606"/>
                </a:cxn>
                <a:cxn ang="0">
                  <a:pos x="320" y="751"/>
                </a:cxn>
                <a:cxn ang="0">
                  <a:pos x="138" y="1309"/>
                </a:cxn>
                <a:cxn ang="0">
                  <a:pos x="14" y="0"/>
                </a:cxn>
              </a:cxnLst>
              <a:rect l="0" t="0" r="r" b="b"/>
              <a:pathLst>
                <a:path w="707" h="1309">
                  <a:moveTo>
                    <a:pt x="0" y="45"/>
                  </a:moveTo>
                  <a:cubicBezTo>
                    <a:pt x="24" y="37"/>
                    <a:pt x="43" y="32"/>
                    <a:pt x="154" y="32"/>
                  </a:cubicBezTo>
                  <a:cubicBezTo>
                    <a:pt x="265" y="32"/>
                    <a:pt x="575" y="41"/>
                    <a:pt x="665" y="45"/>
                  </a:cubicBezTo>
                  <a:cubicBezTo>
                    <a:pt x="676" y="45"/>
                    <a:pt x="684" y="55"/>
                    <a:pt x="693" y="58"/>
                  </a:cubicBezTo>
                  <a:cubicBezTo>
                    <a:pt x="698" y="60"/>
                    <a:pt x="703" y="58"/>
                    <a:pt x="707" y="58"/>
                  </a:cubicBezTo>
                  <a:lnTo>
                    <a:pt x="440" y="606"/>
                  </a:lnTo>
                  <a:lnTo>
                    <a:pt x="320" y="751"/>
                  </a:lnTo>
                  <a:lnTo>
                    <a:pt x="138" y="1309"/>
                  </a:lnTo>
                  <a:lnTo>
                    <a:pt x="14" y="0"/>
                  </a:lnTo>
                </a:path>
              </a:pathLst>
            </a:custGeom>
            <a:gradFill rotWithShape="1">
              <a:gsLst>
                <a:gs pos="0">
                  <a:srgbClr val="EA4E00"/>
                </a:gs>
                <a:gs pos="100000">
                  <a:srgbClr val="9933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Rectangle 1976"/>
            <p:cNvSpPr>
              <a:spLocks noChangeArrowheads="1"/>
            </p:cNvSpPr>
            <p:nvPr/>
          </p:nvSpPr>
          <p:spPr bwMode="auto">
            <a:xfrm>
              <a:off x="192" y="2848"/>
              <a:ext cx="319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Rectangle 1977"/>
            <p:cNvSpPr>
              <a:spLocks noChangeArrowheads="1"/>
            </p:cNvSpPr>
            <p:nvPr/>
          </p:nvSpPr>
          <p:spPr bwMode="auto">
            <a:xfrm>
              <a:off x="1575" y="3695"/>
              <a:ext cx="320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Rectangle 1978"/>
            <p:cNvSpPr>
              <a:spLocks noChangeArrowheads="1"/>
            </p:cNvSpPr>
            <p:nvPr/>
          </p:nvSpPr>
          <p:spPr bwMode="auto">
            <a:xfrm>
              <a:off x="1735" y="3788"/>
              <a:ext cx="319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Rectangle 1979"/>
            <p:cNvSpPr>
              <a:spLocks noChangeArrowheads="1"/>
            </p:cNvSpPr>
            <p:nvPr/>
          </p:nvSpPr>
          <p:spPr bwMode="auto">
            <a:xfrm>
              <a:off x="192" y="3117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Rectangle 1980"/>
            <p:cNvSpPr>
              <a:spLocks noChangeArrowheads="1"/>
            </p:cNvSpPr>
            <p:nvPr/>
          </p:nvSpPr>
          <p:spPr bwMode="auto">
            <a:xfrm>
              <a:off x="245" y="3741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Rectangle 1981"/>
            <p:cNvSpPr>
              <a:spLocks noChangeArrowheads="1"/>
            </p:cNvSpPr>
            <p:nvPr/>
          </p:nvSpPr>
          <p:spPr bwMode="auto">
            <a:xfrm>
              <a:off x="1150" y="3140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Rectangle 1982"/>
            <p:cNvSpPr>
              <a:spLocks noChangeArrowheads="1"/>
            </p:cNvSpPr>
            <p:nvPr/>
          </p:nvSpPr>
          <p:spPr bwMode="auto">
            <a:xfrm>
              <a:off x="511" y="3134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Rectangle 1983"/>
            <p:cNvSpPr>
              <a:spLocks noChangeArrowheads="1"/>
            </p:cNvSpPr>
            <p:nvPr/>
          </p:nvSpPr>
          <p:spPr bwMode="auto">
            <a:xfrm>
              <a:off x="671" y="3227"/>
              <a:ext cx="319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Rectangle 1984"/>
            <p:cNvSpPr>
              <a:spLocks noChangeArrowheads="1"/>
            </p:cNvSpPr>
            <p:nvPr/>
          </p:nvSpPr>
          <p:spPr bwMode="auto">
            <a:xfrm>
              <a:off x="245" y="3554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Rectangle 1985"/>
            <p:cNvSpPr>
              <a:spLocks noChangeArrowheads="1"/>
            </p:cNvSpPr>
            <p:nvPr/>
          </p:nvSpPr>
          <p:spPr bwMode="auto">
            <a:xfrm>
              <a:off x="404" y="3647"/>
              <a:ext cx="320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Rectangle 1986"/>
            <p:cNvSpPr>
              <a:spLocks noChangeArrowheads="1"/>
            </p:cNvSpPr>
            <p:nvPr/>
          </p:nvSpPr>
          <p:spPr bwMode="auto">
            <a:xfrm>
              <a:off x="404" y="3461"/>
              <a:ext cx="320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Rectangle 1987"/>
            <p:cNvSpPr>
              <a:spLocks noChangeArrowheads="1"/>
            </p:cNvSpPr>
            <p:nvPr/>
          </p:nvSpPr>
          <p:spPr bwMode="auto">
            <a:xfrm>
              <a:off x="1628" y="3040"/>
              <a:ext cx="320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Rectangle 1988"/>
            <p:cNvSpPr>
              <a:spLocks noChangeArrowheads="1"/>
            </p:cNvSpPr>
            <p:nvPr/>
          </p:nvSpPr>
          <p:spPr bwMode="auto">
            <a:xfrm>
              <a:off x="1309" y="3040"/>
              <a:ext cx="319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Rectangle 1989"/>
            <p:cNvSpPr>
              <a:spLocks noChangeArrowheads="1"/>
            </p:cNvSpPr>
            <p:nvPr/>
          </p:nvSpPr>
          <p:spPr bwMode="auto">
            <a:xfrm>
              <a:off x="990" y="3040"/>
              <a:ext cx="319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Rectangle 1990"/>
            <p:cNvSpPr>
              <a:spLocks noChangeArrowheads="1"/>
            </p:cNvSpPr>
            <p:nvPr/>
          </p:nvSpPr>
          <p:spPr bwMode="auto">
            <a:xfrm>
              <a:off x="671" y="3040"/>
              <a:ext cx="319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Rectangle 1991"/>
            <p:cNvSpPr>
              <a:spLocks noChangeArrowheads="1"/>
            </p:cNvSpPr>
            <p:nvPr/>
          </p:nvSpPr>
          <p:spPr bwMode="auto">
            <a:xfrm>
              <a:off x="1469" y="3134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Rectangle 1992"/>
            <p:cNvSpPr>
              <a:spLocks noChangeArrowheads="1"/>
            </p:cNvSpPr>
            <p:nvPr/>
          </p:nvSpPr>
          <p:spPr bwMode="auto">
            <a:xfrm>
              <a:off x="511" y="3350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Rectangle 1993"/>
            <p:cNvSpPr>
              <a:spLocks noChangeArrowheads="1"/>
            </p:cNvSpPr>
            <p:nvPr/>
          </p:nvSpPr>
          <p:spPr bwMode="auto">
            <a:xfrm>
              <a:off x="1628" y="3227"/>
              <a:ext cx="320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Rectangle 1994"/>
            <p:cNvSpPr>
              <a:spLocks noChangeArrowheads="1"/>
            </p:cNvSpPr>
            <p:nvPr/>
          </p:nvSpPr>
          <p:spPr bwMode="auto">
            <a:xfrm flipV="1">
              <a:off x="1788" y="2760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Rectangle 1995"/>
            <p:cNvSpPr>
              <a:spLocks noChangeArrowheads="1"/>
            </p:cNvSpPr>
            <p:nvPr/>
          </p:nvSpPr>
          <p:spPr bwMode="auto">
            <a:xfrm flipV="1">
              <a:off x="1469" y="2947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Rectangle 1996"/>
            <p:cNvSpPr>
              <a:spLocks noChangeArrowheads="1"/>
            </p:cNvSpPr>
            <p:nvPr/>
          </p:nvSpPr>
          <p:spPr bwMode="auto">
            <a:xfrm flipV="1">
              <a:off x="564" y="3554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Rectangle 1997"/>
            <p:cNvSpPr>
              <a:spLocks noChangeArrowheads="1"/>
            </p:cNvSpPr>
            <p:nvPr/>
          </p:nvSpPr>
          <p:spPr bwMode="auto">
            <a:xfrm flipV="1">
              <a:off x="1660" y="2848"/>
              <a:ext cx="320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Rectangle 1998"/>
            <p:cNvSpPr>
              <a:spLocks noChangeArrowheads="1"/>
            </p:cNvSpPr>
            <p:nvPr/>
          </p:nvSpPr>
          <p:spPr bwMode="auto">
            <a:xfrm>
              <a:off x="192" y="2947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Rectangle 1999"/>
            <p:cNvSpPr>
              <a:spLocks noChangeArrowheads="1"/>
            </p:cNvSpPr>
            <p:nvPr/>
          </p:nvSpPr>
          <p:spPr bwMode="auto">
            <a:xfrm>
              <a:off x="351" y="3040"/>
              <a:ext cx="320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2000"/>
            <p:cNvSpPr>
              <a:spLocks noChangeArrowheads="1"/>
            </p:cNvSpPr>
            <p:nvPr/>
          </p:nvSpPr>
          <p:spPr bwMode="auto">
            <a:xfrm>
              <a:off x="1600" y="4080"/>
              <a:ext cx="320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Rectangle 2001"/>
            <p:cNvSpPr>
              <a:spLocks noChangeArrowheads="1"/>
            </p:cNvSpPr>
            <p:nvPr/>
          </p:nvSpPr>
          <p:spPr bwMode="auto">
            <a:xfrm>
              <a:off x="1735" y="3975"/>
              <a:ext cx="319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2002"/>
            <p:cNvSpPr>
              <a:spLocks noChangeArrowheads="1"/>
            </p:cNvSpPr>
            <p:nvPr/>
          </p:nvSpPr>
          <p:spPr bwMode="auto">
            <a:xfrm>
              <a:off x="511" y="4115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Rectangle 2003"/>
            <p:cNvSpPr>
              <a:spLocks noChangeArrowheads="1"/>
            </p:cNvSpPr>
            <p:nvPr/>
          </p:nvSpPr>
          <p:spPr bwMode="auto">
            <a:xfrm>
              <a:off x="192" y="4115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Rectangle 2004"/>
            <p:cNvSpPr>
              <a:spLocks noChangeArrowheads="1"/>
            </p:cNvSpPr>
            <p:nvPr/>
          </p:nvSpPr>
          <p:spPr bwMode="auto">
            <a:xfrm>
              <a:off x="298" y="4021"/>
              <a:ext cx="319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2005"/>
            <p:cNvSpPr>
              <a:spLocks noChangeArrowheads="1"/>
            </p:cNvSpPr>
            <p:nvPr/>
          </p:nvSpPr>
          <p:spPr bwMode="auto">
            <a:xfrm>
              <a:off x="1575" y="3882"/>
              <a:ext cx="320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Freeform 2006"/>
            <p:cNvSpPr>
              <a:spLocks/>
            </p:cNvSpPr>
            <p:nvPr/>
          </p:nvSpPr>
          <p:spPr bwMode="auto">
            <a:xfrm>
              <a:off x="830" y="3274"/>
              <a:ext cx="761" cy="950"/>
            </a:xfrm>
            <a:custGeom>
              <a:avLst/>
              <a:gdLst/>
              <a:ahLst/>
              <a:cxnLst>
                <a:cxn ang="0">
                  <a:pos x="679" y="920"/>
                </a:cxn>
                <a:cxn ang="0">
                  <a:pos x="679" y="440"/>
                </a:cxn>
                <a:cxn ang="0">
                  <a:pos x="637" y="179"/>
                </a:cxn>
                <a:cxn ang="0">
                  <a:pos x="559" y="59"/>
                </a:cxn>
                <a:cxn ang="0">
                  <a:pos x="343" y="8"/>
                </a:cxn>
                <a:cxn ang="0">
                  <a:pos x="151" y="104"/>
                </a:cxn>
                <a:cxn ang="0">
                  <a:pos x="55" y="344"/>
                </a:cxn>
                <a:cxn ang="0">
                  <a:pos x="7" y="677"/>
                </a:cxn>
                <a:cxn ang="0">
                  <a:pos x="13" y="911"/>
                </a:cxn>
                <a:cxn ang="0">
                  <a:pos x="13" y="965"/>
                </a:cxn>
                <a:cxn ang="0">
                  <a:pos x="55" y="971"/>
                </a:cxn>
                <a:cxn ang="0">
                  <a:pos x="115" y="971"/>
                </a:cxn>
                <a:cxn ang="0">
                  <a:pos x="139" y="971"/>
                </a:cxn>
                <a:cxn ang="0">
                  <a:pos x="145" y="941"/>
                </a:cxn>
                <a:cxn ang="0">
                  <a:pos x="145" y="809"/>
                </a:cxn>
                <a:cxn ang="0">
                  <a:pos x="145" y="617"/>
                </a:cxn>
                <a:cxn ang="0">
                  <a:pos x="163" y="425"/>
                </a:cxn>
                <a:cxn ang="0">
                  <a:pos x="229" y="161"/>
                </a:cxn>
                <a:cxn ang="0">
                  <a:pos x="301" y="83"/>
                </a:cxn>
                <a:cxn ang="0">
                  <a:pos x="397" y="53"/>
                </a:cxn>
                <a:cxn ang="0">
                  <a:pos x="517" y="53"/>
                </a:cxn>
                <a:cxn ang="0">
                  <a:pos x="595" y="83"/>
                </a:cxn>
              </a:cxnLst>
              <a:rect l="0" t="0" r="r" b="b"/>
              <a:pathLst>
                <a:path w="686" h="976">
                  <a:moveTo>
                    <a:pt x="679" y="920"/>
                  </a:moveTo>
                  <a:cubicBezTo>
                    <a:pt x="683" y="748"/>
                    <a:pt x="686" y="563"/>
                    <a:pt x="679" y="440"/>
                  </a:cubicBezTo>
                  <a:cubicBezTo>
                    <a:pt x="672" y="317"/>
                    <a:pt x="657" y="242"/>
                    <a:pt x="637" y="179"/>
                  </a:cubicBezTo>
                  <a:cubicBezTo>
                    <a:pt x="617" y="116"/>
                    <a:pt x="608" y="87"/>
                    <a:pt x="559" y="59"/>
                  </a:cubicBezTo>
                  <a:cubicBezTo>
                    <a:pt x="510" y="31"/>
                    <a:pt x="411" y="0"/>
                    <a:pt x="343" y="8"/>
                  </a:cubicBezTo>
                  <a:cubicBezTo>
                    <a:pt x="275" y="16"/>
                    <a:pt x="199" y="48"/>
                    <a:pt x="151" y="104"/>
                  </a:cubicBezTo>
                  <a:cubicBezTo>
                    <a:pt x="103" y="160"/>
                    <a:pt x="79" y="249"/>
                    <a:pt x="55" y="344"/>
                  </a:cubicBezTo>
                  <a:cubicBezTo>
                    <a:pt x="31" y="439"/>
                    <a:pt x="14" y="583"/>
                    <a:pt x="7" y="677"/>
                  </a:cubicBezTo>
                  <a:cubicBezTo>
                    <a:pt x="0" y="771"/>
                    <a:pt x="12" y="863"/>
                    <a:pt x="13" y="911"/>
                  </a:cubicBezTo>
                  <a:cubicBezTo>
                    <a:pt x="14" y="959"/>
                    <a:pt x="6" y="955"/>
                    <a:pt x="13" y="965"/>
                  </a:cubicBezTo>
                  <a:cubicBezTo>
                    <a:pt x="20" y="975"/>
                    <a:pt x="38" y="970"/>
                    <a:pt x="55" y="971"/>
                  </a:cubicBezTo>
                  <a:cubicBezTo>
                    <a:pt x="72" y="972"/>
                    <a:pt x="101" y="971"/>
                    <a:pt x="115" y="971"/>
                  </a:cubicBezTo>
                  <a:cubicBezTo>
                    <a:pt x="129" y="971"/>
                    <a:pt x="134" y="976"/>
                    <a:pt x="139" y="971"/>
                  </a:cubicBezTo>
                  <a:cubicBezTo>
                    <a:pt x="144" y="966"/>
                    <a:pt x="144" y="968"/>
                    <a:pt x="145" y="941"/>
                  </a:cubicBezTo>
                  <a:cubicBezTo>
                    <a:pt x="146" y="914"/>
                    <a:pt x="145" y="863"/>
                    <a:pt x="145" y="809"/>
                  </a:cubicBezTo>
                  <a:cubicBezTo>
                    <a:pt x="145" y="755"/>
                    <a:pt x="142" y="681"/>
                    <a:pt x="145" y="617"/>
                  </a:cubicBezTo>
                  <a:cubicBezTo>
                    <a:pt x="148" y="553"/>
                    <a:pt x="149" y="501"/>
                    <a:pt x="163" y="425"/>
                  </a:cubicBezTo>
                  <a:cubicBezTo>
                    <a:pt x="177" y="349"/>
                    <a:pt x="206" y="218"/>
                    <a:pt x="229" y="161"/>
                  </a:cubicBezTo>
                  <a:cubicBezTo>
                    <a:pt x="252" y="104"/>
                    <a:pt x="273" y="101"/>
                    <a:pt x="301" y="83"/>
                  </a:cubicBezTo>
                  <a:cubicBezTo>
                    <a:pt x="329" y="65"/>
                    <a:pt x="361" y="58"/>
                    <a:pt x="397" y="53"/>
                  </a:cubicBezTo>
                  <a:cubicBezTo>
                    <a:pt x="433" y="48"/>
                    <a:pt x="484" y="48"/>
                    <a:pt x="517" y="53"/>
                  </a:cubicBezTo>
                  <a:cubicBezTo>
                    <a:pt x="550" y="58"/>
                    <a:pt x="579" y="77"/>
                    <a:pt x="595" y="83"/>
                  </a:cubicBezTo>
                </a:path>
              </a:pathLst>
            </a:custGeom>
            <a:solidFill>
              <a:srgbClr val="99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Rectangle 2007"/>
            <p:cNvSpPr>
              <a:spLocks noChangeArrowheads="1"/>
            </p:cNvSpPr>
            <p:nvPr/>
          </p:nvSpPr>
          <p:spPr bwMode="auto">
            <a:xfrm>
              <a:off x="245" y="2573"/>
              <a:ext cx="319" cy="93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Rectangle 2008"/>
            <p:cNvSpPr>
              <a:spLocks noChangeArrowheads="1"/>
            </p:cNvSpPr>
            <p:nvPr/>
          </p:nvSpPr>
          <p:spPr bwMode="auto">
            <a:xfrm>
              <a:off x="1628" y="2666"/>
              <a:ext cx="320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Freeform 2009" descr="Зеленый мрамор"/>
            <p:cNvSpPr>
              <a:spLocks/>
            </p:cNvSpPr>
            <p:nvPr/>
          </p:nvSpPr>
          <p:spPr bwMode="auto">
            <a:xfrm>
              <a:off x="0" y="1776"/>
              <a:ext cx="2299" cy="758"/>
            </a:xfrm>
            <a:custGeom>
              <a:avLst/>
              <a:gdLst/>
              <a:ahLst/>
              <a:cxnLst>
                <a:cxn ang="0">
                  <a:pos x="48" y="624"/>
                </a:cxn>
                <a:cxn ang="0">
                  <a:pos x="1920" y="624"/>
                </a:cxn>
                <a:cxn ang="0">
                  <a:pos x="1728" y="240"/>
                </a:cxn>
                <a:cxn ang="0">
                  <a:pos x="1008" y="0"/>
                </a:cxn>
                <a:cxn ang="0">
                  <a:pos x="144" y="240"/>
                </a:cxn>
                <a:cxn ang="0">
                  <a:pos x="0" y="624"/>
                </a:cxn>
                <a:cxn ang="0">
                  <a:pos x="96" y="624"/>
                </a:cxn>
              </a:cxnLst>
              <a:rect l="0" t="0" r="r" b="b"/>
              <a:pathLst>
                <a:path w="1920" h="624">
                  <a:moveTo>
                    <a:pt x="48" y="624"/>
                  </a:moveTo>
                  <a:lnTo>
                    <a:pt x="1920" y="624"/>
                  </a:lnTo>
                  <a:lnTo>
                    <a:pt x="1728" y="240"/>
                  </a:lnTo>
                  <a:lnTo>
                    <a:pt x="1008" y="0"/>
                  </a:lnTo>
                  <a:lnTo>
                    <a:pt x="144" y="240"/>
                  </a:lnTo>
                  <a:lnTo>
                    <a:pt x="0" y="624"/>
                  </a:lnTo>
                  <a:lnTo>
                    <a:pt x="96" y="624"/>
                  </a:lnTo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2010"/>
            <p:cNvSpPr>
              <a:spLocks/>
            </p:cNvSpPr>
            <p:nvPr/>
          </p:nvSpPr>
          <p:spPr bwMode="auto">
            <a:xfrm>
              <a:off x="1405" y="3699"/>
              <a:ext cx="64" cy="175"/>
            </a:xfrm>
            <a:custGeom>
              <a:avLst/>
              <a:gdLst/>
              <a:ahLst/>
              <a:cxnLst>
                <a:cxn ang="0">
                  <a:pos x="48" y="48"/>
                </a:cxn>
                <a:cxn ang="0">
                  <a:pos x="48" y="192"/>
                </a:cxn>
                <a:cxn ang="0">
                  <a:pos x="0" y="96"/>
                </a:cxn>
                <a:cxn ang="0">
                  <a:pos x="0" y="48"/>
                </a:cxn>
                <a:cxn ang="0">
                  <a:pos x="48" y="0"/>
                </a:cxn>
              </a:cxnLst>
              <a:rect l="0" t="0" r="r" b="b"/>
              <a:pathLst>
                <a:path w="48" h="192">
                  <a:moveTo>
                    <a:pt x="48" y="48"/>
                  </a:moveTo>
                  <a:lnTo>
                    <a:pt x="48" y="192"/>
                  </a:lnTo>
                  <a:lnTo>
                    <a:pt x="0" y="96"/>
                  </a:lnTo>
                  <a:lnTo>
                    <a:pt x="0" y="48"/>
                  </a:lnTo>
                  <a:lnTo>
                    <a:pt x="48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44" name="Group 2011"/>
            <p:cNvGrpSpPr>
              <a:grpSpLocks/>
            </p:cNvGrpSpPr>
            <p:nvPr/>
          </p:nvGrpSpPr>
          <p:grpSpPr bwMode="auto">
            <a:xfrm>
              <a:off x="1660" y="3330"/>
              <a:ext cx="320" cy="369"/>
              <a:chOff x="2112" y="3536"/>
              <a:chExt cx="240" cy="368"/>
            </a:xfrm>
          </p:grpSpPr>
          <p:sp>
            <p:nvSpPr>
              <p:cNvPr id="61" name="Rectangle 2012"/>
              <p:cNvSpPr>
                <a:spLocks noChangeArrowheads="1"/>
              </p:cNvSpPr>
              <p:nvPr/>
            </p:nvSpPr>
            <p:spPr bwMode="auto">
              <a:xfrm>
                <a:off x="2112" y="3552"/>
                <a:ext cx="240" cy="336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CFF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" name="Line 2013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" name="Freeform 2014"/>
              <p:cNvSpPr>
                <a:spLocks/>
              </p:cNvSpPr>
              <p:nvPr/>
            </p:nvSpPr>
            <p:spPr bwMode="auto">
              <a:xfrm>
                <a:off x="2224" y="3536"/>
                <a:ext cx="16" cy="36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368"/>
                  </a:cxn>
                </a:cxnLst>
                <a:rect l="0" t="0" r="r" b="b"/>
                <a:pathLst>
                  <a:path w="16" h="368">
                    <a:moveTo>
                      <a:pt x="0" y="0"/>
                    </a:moveTo>
                    <a:lnTo>
                      <a:pt x="16" y="368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FF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5" name="Litebulb"/>
            <p:cNvSpPr>
              <a:spLocks noEditPoints="1" noChangeArrowheads="1"/>
            </p:cNvSpPr>
            <p:nvPr/>
          </p:nvSpPr>
          <p:spPr bwMode="auto">
            <a:xfrm rot="10800000">
              <a:off x="1150" y="3291"/>
              <a:ext cx="191" cy="292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7782 h 21600"/>
                <a:gd name="T4" fmla="*/ 0 w 21600"/>
                <a:gd name="T5" fmla="*/ 7782 h 21600"/>
                <a:gd name="T6" fmla="*/ 10800 w 21600"/>
                <a:gd name="T7" fmla="*/ 21600 h 21600"/>
                <a:gd name="T8" fmla="*/ 3556 w 21600"/>
                <a:gd name="T9" fmla="*/ 2188 h 21600"/>
                <a:gd name="T10" fmla="*/ 18277 w 21600"/>
                <a:gd name="T11" fmla="*/ 9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825" y="21723"/>
                  </a:moveTo>
                  <a:lnTo>
                    <a:pt x="11215" y="21723"/>
                  </a:lnTo>
                  <a:lnTo>
                    <a:pt x="11552" y="21688"/>
                  </a:lnTo>
                  <a:lnTo>
                    <a:pt x="11916" y="21617"/>
                  </a:lnTo>
                  <a:lnTo>
                    <a:pt x="12253" y="21547"/>
                  </a:lnTo>
                  <a:lnTo>
                    <a:pt x="12617" y="21441"/>
                  </a:lnTo>
                  <a:lnTo>
                    <a:pt x="12902" y="21317"/>
                  </a:lnTo>
                  <a:lnTo>
                    <a:pt x="13162" y="21176"/>
                  </a:lnTo>
                  <a:lnTo>
                    <a:pt x="13396" y="21000"/>
                  </a:lnTo>
                  <a:lnTo>
                    <a:pt x="13655" y="20841"/>
                  </a:lnTo>
                  <a:lnTo>
                    <a:pt x="13863" y="20629"/>
                  </a:lnTo>
                  <a:lnTo>
                    <a:pt x="14045" y="20435"/>
                  </a:lnTo>
                  <a:lnTo>
                    <a:pt x="14200" y="20223"/>
                  </a:lnTo>
                  <a:lnTo>
                    <a:pt x="14356" y="19994"/>
                  </a:lnTo>
                  <a:lnTo>
                    <a:pt x="14460" y="19747"/>
                  </a:lnTo>
                  <a:lnTo>
                    <a:pt x="14512" y="19482"/>
                  </a:lnTo>
                  <a:lnTo>
                    <a:pt x="14512" y="19235"/>
                  </a:lnTo>
                  <a:lnTo>
                    <a:pt x="14512" y="19147"/>
                  </a:lnTo>
                  <a:lnTo>
                    <a:pt x="14512" y="18900"/>
                  </a:lnTo>
                  <a:lnTo>
                    <a:pt x="14512" y="18529"/>
                  </a:lnTo>
                  <a:lnTo>
                    <a:pt x="14512" y="18052"/>
                  </a:lnTo>
                  <a:lnTo>
                    <a:pt x="14512" y="17505"/>
                  </a:lnTo>
                  <a:lnTo>
                    <a:pt x="14512" y="16976"/>
                  </a:lnTo>
                  <a:lnTo>
                    <a:pt x="14512" y="16464"/>
                  </a:lnTo>
                  <a:lnTo>
                    <a:pt x="14512" y="15952"/>
                  </a:lnTo>
                  <a:lnTo>
                    <a:pt x="14512" y="15758"/>
                  </a:lnTo>
                  <a:lnTo>
                    <a:pt x="14616" y="15547"/>
                  </a:lnTo>
                  <a:lnTo>
                    <a:pt x="14694" y="15352"/>
                  </a:lnTo>
                  <a:lnTo>
                    <a:pt x="14798" y="15141"/>
                  </a:lnTo>
                  <a:lnTo>
                    <a:pt x="15161" y="14735"/>
                  </a:lnTo>
                  <a:lnTo>
                    <a:pt x="15602" y="14329"/>
                  </a:lnTo>
                  <a:lnTo>
                    <a:pt x="16745" y="13552"/>
                  </a:lnTo>
                  <a:lnTo>
                    <a:pt x="18043" y="12670"/>
                  </a:lnTo>
                  <a:lnTo>
                    <a:pt x="18744" y="12194"/>
                  </a:lnTo>
                  <a:lnTo>
                    <a:pt x="19341" y="11647"/>
                  </a:lnTo>
                  <a:lnTo>
                    <a:pt x="19938" y="11099"/>
                  </a:lnTo>
                  <a:lnTo>
                    <a:pt x="20483" y="10464"/>
                  </a:lnTo>
                  <a:lnTo>
                    <a:pt x="20743" y="10164"/>
                  </a:lnTo>
                  <a:lnTo>
                    <a:pt x="20950" y="9794"/>
                  </a:lnTo>
                  <a:lnTo>
                    <a:pt x="21132" y="9441"/>
                  </a:lnTo>
                  <a:lnTo>
                    <a:pt x="21288" y="9035"/>
                  </a:lnTo>
                  <a:lnTo>
                    <a:pt x="21444" y="8664"/>
                  </a:lnTo>
                  <a:lnTo>
                    <a:pt x="21548" y="8223"/>
                  </a:lnTo>
                  <a:lnTo>
                    <a:pt x="21600" y="7782"/>
                  </a:lnTo>
                  <a:lnTo>
                    <a:pt x="21600" y="7341"/>
                  </a:lnTo>
                  <a:lnTo>
                    <a:pt x="21600" y="6935"/>
                  </a:lnTo>
                  <a:lnTo>
                    <a:pt x="21548" y="6564"/>
                  </a:lnTo>
                  <a:lnTo>
                    <a:pt x="21496" y="6229"/>
                  </a:lnTo>
                  <a:lnTo>
                    <a:pt x="21392" y="5858"/>
                  </a:lnTo>
                  <a:lnTo>
                    <a:pt x="21288" y="5523"/>
                  </a:lnTo>
                  <a:lnTo>
                    <a:pt x="21132" y="5135"/>
                  </a:lnTo>
                  <a:lnTo>
                    <a:pt x="20950" y="4800"/>
                  </a:lnTo>
                  <a:lnTo>
                    <a:pt x="20743" y="4464"/>
                  </a:lnTo>
                  <a:lnTo>
                    <a:pt x="20535" y="4164"/>
                  </a:lnTo>
                  <a:lnTo>
                    <a:pt x="20301" y="3847"/>
                  </a:lnTo>
                  <a:lnTo>
                    <a:pt x="20042" y="3547"/>
                  </a:lnTo>
                  <a:lnTo>
                    <a:pt x="19782" y="3247"/>
                  </a:lnTo>
                  <a:lnTo>
                    <a:pt x="19133" y="2664"/>
                  </a:lnTo>
                  <a:lnTo>
                    <a:pt x="18458" y="2152"/>
                  </a:lnTo>
                  <a:lnTo>
                    <a:pt x="17705" y="1694"/>
                  </a:lnTo>
                  <a:lnTo>
                    <a:pt x="16849" y="1252"/>
                  </a:lnTo>
                  <a:lnTo>
                    <a:pt x="16407" y="1076"/>
                  </a:lnTo>
                  <a:lnTo>
                    <a:pt x="15940" y="900"/>
                  </a:lnTo>
                  <a:lnTo>
                    <a:pt x="15499" y="741"/>
                  </a:lnTo>
                  <a:lnTo>
                    <a:pt x="15057" y="600"/>
                  </a:lnTo>
                  <a:lnTo>
                    <a:pt x="14564" y="458"/>
                  </a:lnTo>
                  <a:lnTo>
                    <a:pt x="14045" y="335"/>
                  </a:lnTo>
                  <a:lnTo>
                    <a:pt x="13500" y="229"/>
                  </a:lnTo>
                  <a:lnTo>
                    <a:pt x="13006" y="158"/>
                  </a:lnTo>
                  <a:lnTo>
                    <a:pt x="12461" y="88"/>
                  </a:lnTo>
                  <a:lnTo>
                    <a:pt x="11968" y="52"/>
                  </a:lnTo>
                  <a:lnTo>
                    <a:pt x="11423" y="17"/>
                  </a:lnTo>
                  <a:lnTo>
                    <a:pt x="10825" y="17"/>
                  </a:lnTo>
                  <a:lnTo>
                    <a:pt x="10254" y="17"/>
                  </a:lnTo>
                  <a:lnTo>
                    <a:pt x="9709" y="52"/>
                  </a:lnTo>
                  <a:lnTo>
                    <a:pt x="9216" y="88"/>
                  </a:lnTo>
                  <a:lnTo>
                    <a:pt x="8671" y="158"/>
                  </a:lnTo>
                  <a:lnTo>
                    <a:pt x="8177" y="229"/>
                  </a:lnTo>
                  <a:lnTo>
                    <a:pt x="7632" y="335"/>
                  </a:lnTo>
                  <a:lnTo>
                    <a:pt x="7113" y="458"/>
                  </a:lnTo>
                  <a:lnTo>
                    <a:pt x="6620" y="600"/>
                  </a:lnTo>
                  <a:lnTo>
                    <a:pt x="6178" y="741"/>
                  </a:lnTo>
                  <a:lnTo>
                    <a:pt x="5737" y="900"/>
                  </a:lnTo>
                  <a:lnTo>
                    <a:pt x="5270" y="1076"/>
                  </a:lnTo>
                  <a:lnTo>
                    <a:pt x="4828" y="1252"/>
                  </a:lnTo>
                  <a:lnTo>
                    <a:pt x="3972" y="1694"/>
                  </a:lnTo>
                  <a:lnTo>
                    <a:pt x="3219" y="2152"/>
                  </a:lnTo>
                  <a:lnTo>
                    <a:pt x="2544" y="2664"/>
                  </a:lnTo>
                  <a:lnTo>
                    <a:pt x="1895" y="3247"/>
                  </a:lnTo>
                  <a:lnTo>
                    <a:pt x="1635" y="3547"/>
                  </a:lnTo>
                  <a:lnTo>
                    <a:pt x="1375" y="3847"/>
                  </a:lnTo>
                  <a:lnTo>
                    <a:pt x="1142" y="4164"/>
                  </a:lnTo>
                  <a:lnTo>
                    <a:pt x="934" y="4464"/>
                  </a:lnTo>
                  <a:lnTo>
                    <a:pt x="726" y="4800"/>
                  </a:lnTo>
                  <a:lnTo>
                    <a:pt x="545" y="5135"/>
                  </a:lnTo>
                  <a:lnTo>
                    <a:pt x="389" y="5523"/>
                  </a:lnTo>
                  <a:lnTo>
                    <a:pt x="285" y="5858"/>
                  </a:lnTo>
                  <a:lnTo>
                    <a:pt x="181" y="6229"/>
                  </a:lnTo>
                  <a:lnTo>
                    <a:pt x="129" y="6564"/>
                  </a:lnTo>
                  <a:lnTo>
                    <a:pt x="77" y="6935"/>
                  </a:lnTo>
                  <a:lnTo>
                    <a:pt x="77" y="7341"/>
                  </a:lnTo>
                  <a:lnTo>
                    <a:pt x="77" y="7782"/>
                  </a:lnTo>
                  <a:lnTo>
                    <a:pt x="129" y="8223"/>
                  </a:lnTo>
                  <a:lnTo>
                    <a:pt x="233" y="8664"/>
                  </a:lnTo>
                  <a:lnTo>
                    <a:pt x="389" y="9035"/>
                  </a:lnTo>
                  <a:lnTo>
                    <a:pt x="545" y="9441"/>
                  </a:lnTo>
                  <a:lnTo>
                    <a:pt x="726" y="9794"/>
                  </a:lnTo>
                  <a:lnTo>
                    <a:pt x="934" y="10164"/>
                  </a:lnTo>
                  <a:lnTo>
                    <a:pt x="1194" y="10464"/>
                  </a:lnTo>
                  <a:lnTo>
                    <a:pt x="1739" y="11099"/>
                  </a:lnTo>
                  <a:lnTo>
                    <a:pt x="2336" y="11647"/>
                  </a:lnTo>
                  <a:lnTo>
                    <a:pt x="2933" y="12194"/>
                  </a:lnTo>
                  <a:lnTo>
                    <a:pt x="3634" y="12670"/>
                  </a:lnTo>
                  <a:lnTo>
                    <a:pt x="4932" y="13552"/>
                  </a:lnTo>
                  <a:lnTo>
                    <a:pt x="6075" y="14329"/>
                  </a:lnTo>
                  <a:lnTo>
                    <a:pt x="6516" y="14735"/>
                  </a:lnTo>
                  <a:lnTo>
                    <a:pt x="6879" y="15141"/>
                  </a:lnTo>
                  <a:lnTo>
                    <a:pt x="6983" y="15352"/>
                  </a:lnTo>
                  <a:lnTo>
                    <a:pt x="7061" y="15547"/>
                  </a:lnTo>
                  <a:lnTo>
                    <a:pt x="7165" y="15758"/>
                  </a:lnTo>
                  <a:lnTo>
                    <a:pt x="7165" y="15952"/>
                  </a:lnTo>
                  <a:lnTo>
                    <a:pt x="7165" y="16464"/>
                  </a:lnTo>
                  <a:lnTo>
                    <a:pt x="7165" y="16976"/>
                  </a:lnTo>
                  <a:lnTo>
                    <a:pt x="7165" y="17505"/>
                  </a:lnTo>
                  <a:lnTo>
                    <a:pt x="7165" y="18052"/>
                  </a:lnTo>
                  <a:lnTo>
                    <a:pt x="7165" y="18529"/>
                  </a:lnTo>
                  <a:lnTo>
                    <a:pt x="7165" y="18900"/>
                  </a:lnTo>
                  <a:lnTo>
                    <a:pt x="7165" y="19147"/>
                  </a:lnTo>
                  <a:lnTo>
                    <a:pt x="7165" y="19235"/>
                  </a:lnTo>
                  <a:lnTo>
                    <a:pt x="7165" y="19482"/>
                  </a:lnTo>
                  <a:lnTo>
                    <a:pt x="7217" y="19747"/>
                  </a:lnTo>
                  <a:lnTo>
                    <a:pt x="7321" y="19994"/>
                  </a:lnTo>
                  <a:lnTo>
                    <a:pt x="7476" y="20223"/>
                  </a:lnTo>
                  <a:lnTo>
                    <a:pt x="7632" y="20435"/>
                  </a:lnTo>
                  <a:lnTo>
                    <a:pt x="7814" y="20629"/>
                  </a:lnTo>
                  <a:lnTo>
                    <a:pt x="8022" y="20841"/>
                  </a:lnTo>
                  <a:lnTo>
                    <a:pt x="8281" y="21000"/>
                  </a:lnTo>
                  <a:lnTo>
                    <a:pt x="8515" y="21176"/>
                  </a:lnTo>
                  <a:lnTo>
                    <a:pt x="8775" y="21317"/>
                  </a:lnTo>
                  <a:lnTo>
                    <a:pt x="9060" y="21441"/>
                  </a:lnTo>
                  <a:lnTo>
                    <a:pt x="9424" y="21547"/>
                  </a:lnTo>
                  <a:lnTo>
                    <a:pt x="9761" y="21617"/>
                  </a:lnTo>
                  <a:lnTo>
                    <a:pt x="10125" y="21688"/>
                  </a:lnTo>
                  <a:lnTo>
                    <a:pt x="10462" y="21723"/>
                  </a:lnTo>
                  <a:lnTo>
                    <a:pt x="10825" y="21723"/>
                  </a:lnTo>
                  <a:close/>
                </a:path>
                <a:path w="21600" h="21600" extrusionOk="0">
                  <a:moveTo>
                    <a:pt x="9242" y="14417"/>
                  </a:moveTo>
                  <a:lnTo>
                    <a:pt x="8541" y="12035"/>
                  </a:lnTo>
                  <a:lnTo>
                    <a:pt x="7295" y="10129"/>
                  </a:lnTo>
                  <a:lnTo>
                    <a:pt x="6905" y="9652"/>
                  </a:lnTo>
                  <a:lnTo>
                    <a:pt x="8541" y="10182"/>
                  </a:lnTo>
                  <a:lnTo>
                    <a:pt x="9787" y="9547"/>
                  </a:lnTo>
                  <a:lnTo>
                    <a:pt x="11189" y="10129"/>
                  </a:lnTo>
                  <a:lnTo>
                    <a:pt x="12279" y="9547"/>
                  </a:lnTo>
                  <a:lnTo>
                    <a:pt x="13370" y="10076"/>
                  </a:lnTo>
                  <a:lnTo>
                    <a:pt x="14850" y="9652"/>
                  </a:lnTo>
                  <a:lnTo>
                    <a:pt x="12902" y="12247"/>
                  </a:lnTo>
                  <a:lnTo>
                    <a:pt x="12357" y="14417"/>
                  </a:lnTo>
                  <a:moveTo>
                    <a:pt x="7191" y="15952"/>
                  </a:moveTo>
                  <a:lnTo>
                    <a:pt x="14512" y="15952"/>
                  </a:lnTo>
                  <a:lnTo>
                    <a:pt x="14512" y="17064"/>
                  </a:lnTo>
                  <a:lnTo>
                    <a:pt x="7191" y="17047"/>
                  </a:lnTo>
                  <a:lnTo>
                    <a:pt x="7191" y="18123"/>
                  </a:lnTo>
                  <a:lnTo>
                    <a:pt x="14512" y="18158"/>
                  </a:lnTo>
                  <a:lnTo>
                    <a:pt x="14538" y="19182"/>
                  </a:lnTo>
                  <a:lnTo>
                    <a:pt x="7217" y="19182"/>
                  </a:lnTo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FF00">
                    <a:gamma/>
                    <a:tint val="66667"/>
                    <a:invGamma/>
                  </a:srgbClr>
                </a:gs>
              </a:gsLst>
              <a:lin ang="5400000" scaled="1"/>
            </a:gra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AutoShape 2019"/>
            <p:cNvSpPr>
              <a:spLocks noChangeArrowheads="1"/>
            </p:cNvSpPr>
            <p:nvPr/>
          </p:nvSpPr>
          <p:spPr bwMode="auto">
            <a:xfrm rot="18271120">
              <a:off x="1464" y="3584"/>
              <a:ext cx="147" cy="262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tx1"/>
            </a:solidFill>
            <a:ln w="9525" algn="ctr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7" name="Group 2020"/>
            <p:cNvGrpSpPr>
              <a:grpSpLocks/>
            </p:cNvGrpSpPr>
            <p:nvPr/>
          </p:nvGrpSpPr>
          <p:grpSpPr bwMode="auto">
            <a:xfrm>
              <a:off x="830" y="2689"/>
              <a:ext cx="320" cy="369"/>
              <a:chOff x="2112" y="3536"/>
              <a:chExt cx="240" cy="368"/>
            </a:xfrm>
          </p:grpSpPr>
          <p:sp>
            <p:nvSpPr>
              <p:cNvPr id="58" name="Rectangle 2021"/>
              <p:cNvSpPr>
                <a:spLocks noChangeArrowheads="1"/>
              </p:cNvSpPr>
              <p:nvPr/>
            </p:nvSpPr>
            <p:spPr bwMode="auto">
              <a:xfrm>
                <a:off x="2112" y="3552"/>
                <a:ext cx="240" cy="336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CFF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9" name="Line 2022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" name="Freeform 2023"/>
              <p:cNvSpPr>
                <a:spLocks/>
              </p:cNvSpPr>
              <p:nvPr/>
            </p:nvSpPr>
            <p:spPr bwMode="auto">
              <a:xfrm>
                <a:off x="2224" y="3536"/>
                <a:ext cx="16" cy="36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368"/>
                  </a:cxn>
                </a:cxnLst>
                <a:rect l="0" t="0" r="r" b="b"/>
                <a:pathLst>
                  <a:path w="16" h="368">
                    <a:moveTo>
                      <a:pt x="0" y="0"/>
                    </a:moveTo>
                    <a:lnTo>
                      <a:pt x="16" y="368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FF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8" name="Group 2024"/>
            <p:cNvGrpSpPr>
              <a:grpSpLocks/>
            </p:cNvGrpSpPr>
            <p:nvPr/>
          </p:nvGrpSpPr>
          <p:grpSpPr bwMode="auto">
            <a:xfrm>
              <a:off x="383" y="2689"/>
              <a:ext cx="319" cy="369"/>
              <a:chOff x="2112" y="3536"/>
              <a:chExt cx="240" cy="368"/>
            </a:xfrm>
          </p:grpSpPr>
          <p:sp>
            <p:nvSpPr>
              <p:cNvPr id="55" name="Rectangle 2025"/>
              <p:cNvSpPr>
                <a:spLocks noChangeArrowheads="1"/>
              </p:cNvSpPr>
              <p:nvPr/>
            </p:nvSpPr>
            <p:spPr bwMode="auto">
              <a:xfrm>
                <a:off x="2112" y="3552"/>
                <a:ext cx="240" cy="336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CFF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2026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" name="Freeform 2027"/>
              <p:cNvSpPr>
                <a:spLocks/>
              </p:cNvSpPr>
              <p:nvPr/>
            </p:nvSpPr>
            <p:spPr bwMode="auto">
              <a:xfrm>
                <a:off x="2224" y="3536"/>
                <a:ext cx="16" cy="36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368"/>
                  </a:cxn>
                </a:cxnLst>
                <a:rect l="0" t="0" r="r" b="b"/>
                <a:pathLst>
                  <a:path w="16" h="368">
                    <a:moveTo>
                      <a:pt x="0" y="0"/>
                    </a:moveTo>
                    <a:lnTo>
                      <a:pt x="16" y="368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FF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9" name="Group 2028"/>
            <p:cNvGrpSpPr>
              <a:grpSpLocks/>
            </p:cNvGrpSpPr>
            <p:nvPr/>
          </p:nvGrpSpPr>
          <p:grpSpPr bwMode="auto">
            <a:xfrm>
              <a:off x="1277" y="2689"/>
              <a:ext cx="320" cy="369"/>
              <a:chOff x="2112" y="3536"/>
              <a:chExt cx="240" cy="368"/>
            </a:xfrm>
          </p:grpSpPr>
          <p:sp>
            <p:nvSpPr>
              <p:cNvPr id="52" name="Rectangle 2029"/>
              <p:cNvSpPr>
                <a:spLocks noChangeArrowheads="1"/>
              </p:cNvSpPr>
              <p:nvPr/>
            </p:nvSpPr>
            <p:spPr bwMode="auto">
              <a:xfrm>
                <a:off x="2112" y="3552"/>
                <a:ext cx="240" cy="336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CFF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3" name="Line 2030"/>
              <p:cNvSpPr>
                <a:spLocks noChangeShapeType="1"/>
              </p:cNvSpPr>
              <p:nvPr/>
            </p:nvSpPr>
            <p:spPr bwMode="auto">
              <a:xfrm>
                <a:off x="2112" y="3648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Freeform 2031"/>
              <p:cNvSpPr>
                <a:spLocks/>
              </p:cNvSpPr>
              <p:nvPr/>
            </p:nvSpPr>
            <p:spPr bwMode="auto">
              <a:xfrm>
                <a:off x="2224" y="3536"/>
                <a:ext cx="16" cy="36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368"/>
                  </a:cxn>
                </a:cxnLst>
                <a:rect l="0" t="0" r="r" b="b"/>
                <a:pathLst>
                  <a:path w="16" h="368">
                    <a:moveTo>
                      <a:pt x="0" y="0"/>
                    </a:moveTo>
                    <a:lnTo>
                      <a:pt x="16" y="368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FF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0" name="Rectangle 2032"/>
            <p:cNvSpPr>
              <a:spLocks noChangeArrowheads="1"/>
            </p:cNvSpPr>
            <p:nvPr/>
          </p:nvSpPr>
          <p:spPr bwMode="auto">
            <a:xfrm flipV="1">
              <a:off x="958" y="2592"/>
              <a:ext cx="319" cy="94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Freeform 2050"/>
            <p:cNvSpPr>
              <a:spLocks/>
            </p:cNvSpPr>
            <p:nvPr/>
          </p:nvSpPr>
          <p:spPr bwMode="auto">
            <a:xfrm>
              <a:off x="828" y="2832"/>
              <a:ext cx="324" cy="144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84" y="0"/>
                </a:cxn>
                <a:cxn ang="0">
                  <a:pos x="132" y="48"/>
                </a:cxn>
                <a:cxn ang="0">
                  <a:pos x="180" y="0"/>
                </a:cxn>
                <a:cxn ang="0">
                  <a:pos x="324" y="144"/>
                </a:cxn>
              </a:cxnLst>
              <a:rect l="0" t="0" r="r" b="b"/>
              <a:pathLst>
                <a:path w="324" h="144">
                  <a:moveTo>
                    <a:pt x="0" y="71"/>
                  </a:moveTo>
                  <a:lnTo>
                    <a:pt x="84" y="0"/>
                  </a:lnTo>
                  <a:lnTo>
                    <a:pt x="132" y="48"/>
                  </a:lnTo>
                  <a:lnTo>
                    <a:pt x="180" y="0"/>
                  </a:lnTo>
                  <a:lnTo>
                    <a:pt x="324" y="14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4" name="Group 4"/>
          <p:cNvGrpSpPr>
            <a:grpSpLocks/>
          </p:cNvGrpSpPr>
          <p:nvPr/>
        </p:nvGrpSpPr>
        <p:grpSpPr bwMode="auto">
          <a:xfrm>
            <a:off x="5715008" y="2357430"/>
            <a:ext cx="3222625" cy="4114800"/>
            <a:chOff x="336" y="1776"/>
            <a:chExt cx="2030" cy="2592"/>
          </a:xfrm>
        </p:grpSpPr>
        <p:grpSp>
          <p:nvGrpSpPr>
            <p:cNvPr id="65" name="Group 5"/>
            <p:cNvGrpSpPr>
              <a:grpSpLocks/>
            </p:cNvGrpSpPr>
            <p:nvPr/>
          </p:nvGrpSpPr>
          <p:grpSpPr bwMode="auto">
            <a:xfrm>
              <a:off x="385" y="1777"/>
              <a:ext cx="1978" cy="2591"/>
              <a:chOff x="-683" y="196"/>
              <a:chExt cx="3587" cy="4372"/>
            </a:xfrm>
          </p:grpSpPr>
          <p:sp>
            <p:nvSpPr>
              <p:cNvPr id="441" name="Freeform 6" descr="Орех"/>
              <p:cNvSpPr>
                <a:spLocks/>
              </p:cNvSpPr>
              <p:nvPr/>
            </p:nvSpPr>
            <p:spPr bwMode="auto">
              <a:xfrm>
                <a:off x="800" y="1928"/>
                <a:ext cx="272" cy="2640"/>
              </a:xfrm>
              <a:custGeom>
                <a:avLst/>
                <a:gdLst/>
                <a:ahLst/>
                <a:cxnLst>
                  <a:cxn ang="0">
                    <a:pos x="16" y="2440"/>
                  </a:cxn>
                  <a:cxn ang="0">
                    <a:pos x="16" y="2392"/>
                  </a:cxn>
                  <a:cxn ang="0">
                    <a:pos x="16" y="952"/>
                  </a:cxn>
                  <a:cxn ang="0">
                    <a:pos x="112" y="328"/>
                  </a:cxn>
                  <a:cxn ang="0">
                    <a:pos x="64" y="40"/>
                  </a:cxn>
                  <a:cxn ang="0">
                    <a:pos x="160" y="88"/>
                  </a:cxn>
                  <a:cxn ang="0">
                    <a:pos x="160" y="376"/>
                  </a:cxn>
                  <a:cxn ang="0">
                    <a:pos x="112" y="808"/>
                  </a:cxn>
                  <a:cxn ang="0">
                    <a:pos x="112" y="1288"/>
                  </a:cxn>
                  <a:cxn ang="0">
                    <a:pos x="112" y="1912"/>
                  </a:cxn>
                  <a:cxn ang="0">
                    <a:pos x="256" y="2440"/>
                  </a:cxn>
                  <a:cxn ang="0">
                    <a:pos x="16" y="2392"/>
                  </a:cxn>
                </a:cxnLst>
                <a:rect l="0" t="0" r="r" b="b"/>
                <a:pathLst>
                  <a:path w="272" h="2640">
                    <a:moveTo>
                      <a:pt x="16" y="2440"/>
                    </a:moveTo>
                    <a:cubicBezTo>
                      <a:pt x="16" y="2540"/>
                      <a:pt x="16" y="2640"/>
                      <a:pt x="16" y="2392"/>
                    </a:cubicBezTo>
                    <a:cubicBezTo>
                      <a:pt x="16" y="2144"/>
                      <a:pt x="0" y="1296"/>
                      <a:pt x="16" y="952"/>
                    </a:cubicBezTo>
                    <a:cubicBezTo>
                      <a:pt x="32" y="608"/>
                      <a:pt x="104" y="480"/>
                      <a:pt x="112" y="328"/>
                    </a:cubicBezTo>
                    <a:cubicBezTo>
                      <a:pt x="120" y="176"/>
                      <a:pt x="56" y="80"/>
                      <a:pt x="64" y="40"/>
                    </a:cubicBezTo>
                    <a:cubicBezTo>
                      <a:pt x="72" y="0"/>
                      <a:pt x="144" y="32"/>
                      <a:pt x="160" y="88"/>
                    </a:cubicBezTo>
                    <a:cubicBezTo>
                      <a:pt x="176" y="144"/>
                      <a:pt x="168" y="256"/>
                      <a:pt x="160" y="376"/>
                    </a:cubicBezTo>
                    <a:cubicBezTo>
                      <a:pt x="152" y="496"/>
                      <a:pt x="120" y="656"/>
                      <a:pt x="112" y="808"/>
                    </a:cubicBezTo>
                    <a:cubicBezTo>
                      <a:pt x="104" y="960"/>
                      <a:pt x="112" y="1104"/>
                      <a:pt x="112" y="1288"/>
                    </a:cubicBezTo>
                    <a:cubicBezTo>
                      <a:pt x="112" y="1472"/>
                      <a:pt x="88" y="1720"/>
                      <a:pt x="112" y="1912"/>
                    </a:cubicBezTo>
                    <a:cubicBezTo>
                      <a:pt x="136" y="2104"/>
                      <a:pt x="272" y="2360"/>
                      <a:pt x="256" y="2440"/>
                    </a:cubicBezTo>
                    <a:cubicBezTo>
                      <a:pt x="240" y="2520"/>
                      <a:pt x="128" y="2456"/>
                      <a:pt x="16" y="2392"/>
                    </a:cubicBezTo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12700" cap="flat" cmpd="sng">
                <a:solidFill>
                  <a:schemeClr val="tx2"/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2" name="Freeform 7"/>
              <p:cNvSpPr>
                <a:spLocks/>
              </p:cNvSpPr>
              <p:nvPr/>
            </p:nvSpPr>
            <p:spPr bwMode="auto">
              <a:xfrm>
                <a:off x="-304" y="688"/>
                <a:ext cx="2816" cy="2536"/>
              </a:xfrm>
              <a:custGeom>
                <a:avLst/>
                <a:gdLst/>
                <a:ahLst/>
                <a:cxnLst>
                  <a:cxn ang="0">
                    <a:pos x="1120" y="2432"/>
                  </a:cxn>
                  <a:cxn ang="0">
                    <a:pos x="592" y="2336"/>
                  </a:cxn>
                  <a:cxn ang="0">
                    <a:pos x="448" y="1856"/>
                  </a:cxn>
                  <a:cxn ang="0">
                    <a:pos x="64" y="1616"/>
                  </a:cxn>
                  <a:cxn ang="0">
                    <a:pos x="64" y="992"/>
                  </a:cxn>
                  <a:cxn ang="0">
                    <a:pos x="160" y="608"/>
                  </a:cxn>
                  <a:cxn ang="0">
                    <a:pos x="544" y="320"/>
                  </a:cxn>
                  <a:cxn ang="0">
                    <a:pos x="1312" y="128"/>
                  </a:cxn>
                  <a:cxn ang="0">
                    <a:pos x="1552" y="32"/>
                  </a:cxn>
                  <a:cxn ang="0">
                    <a:pos x="1936" y="320"/>
                  </a:cxn>
                  <a:cxn ang="0">
                    <a:pos x="2560" y="560"/>
                  </a:cxn>
                  <a:cxn ang="0">
                    <a:pos x="2608" y="800"/>
                  </a:cxn>
                  <a:cxn ang="0">
                    <a:pos x="2800" y="1424"/>
                  </a:cxn>
                  <a:cxn ang="0">
                    <a:pos x="2512" y="1712"/>
                  </a:cxn>
                  <a:cxn ang="0">
                    <a:pos x="2464" y="2192"/>
                  </a:cxn>
                  <a:cxn ang="0">
                    <a:pos x="2032" y="2336"/>
                  </a:cxn>
                  <a:cxn ang="0">
                    <a:pos x="1792" y="2528"/>
                  </a:cxn>
                  <a:cxn ang="0">
                    <a:pos x="1456" y="2384"/>
                  </a:cxn>
                  <a:cxn ang="0">
                    <a:pos x="1216" y="2384"/>
                  </a:cxn>
                </a:cxnLst>
                <a:rect l="0" t="0" r="r" b="b"/>
                <a:pathLst>
                  <a:path w="2816" h="2536">
                    <a:moveTo>
                      <a:pt x="1120" y="2432"/>
                    </a:moveTo>
                    <a:cubicBezTo>
                      <a:pt x="912" y="2432"/>
                      <a:pt x="704" y="2432"/>
                      <a:pt x="592" y="2336"/>
                    </a:cubicBezTo>
                    <a:cubicBezTo>
                      <a:pt x="480" y="2240"/>
                      <a:pt x="536" y="1976"/>
                      <a:pt x="448" y="1856"/>
                    </a:cubicBezTo>
                    <a:cubicBezTo>
                      <a:pt x="360" y="1736"/>
                      <a:pt x="128" y="1760"/>
                      <a:pt x="64" y="1616"/>
                    </a:cubicBezTo>
                    <a:cubicBezTo>
                      <a:pt x="0" y="1472"/>
                      <a:pt x="48" y="1160"/>
                      <a:pt x="64" y="992"/>
                    </a:cubicBezTo>
                    <a:cubicBezTo>
                      <a:pt x="80" y="824"/>
                      <a:pt x="80" y="720"/>
                      <a:pt x="160" y="608"/>
                    </a:cubicBezTo>
                    <a:cubicBezTo>
                      <a:pt x="240" y="496"/>
                      <a:pt x="352" y="400"/>
                      <a:pt x="544" y="320"/>
                    </a:cubicBezTo>
                    <a:cubicBezTo>
                      <a:pt x="736" y="240"/>
                      <a:pt x="1144" y="176"/>
                      <a:pt x="1312" y="128"/>
                    </a:cubicBezTo>
                    <a:cubicBezTo>
                      <a:pt x="1480" y="80"/>
                      <a:pt x="1448" y="0"/>
                      <a:pt x="1552" y="32"/>
                    </a:cubicBezTo>
                    <a:cubicBezTo>
                      <a:pt x="1656" y="64"/>
                      <a:pt x="1768" y="232"/>
                      <a:pt x="1936" y="320"/>
                    </a:cubicBezTo>
                    <a:cubicBezTo>
                      <a:pt x="2104" y="408"/>
                      <a:pt x="2448" y="480"/>
                      <a:pt x="2560" y="560"/>
                    </a:cubicBezTo>
                    <a:cubicBezTo>
                      <a:pt x="2672" y="640"/>
                      <a:pt x="2568" y="656"/>
                      <a:pt x="2608" y="800"/>
                    </a:cubicBezTo>
                    <a:cubicBezTo>
                      <a:pt x="2648" y="944"/>
                      <a:pt x="2816" y="1272"/>
                      <a:pt x="2800" y="1424"/>
                    </a:cubicBezTo>
                    <a:cubicBezTo>
                      <a:pt x="2784" y="1576"/>
                      <a:pt x="2568" y="1584"/>
                      <a:pt x="2512" y="1712"/>
                    </a:cubicBezTo>
                    <a:cubicBezTo>
                      <a:pt x="2456" y="1840"/>
                      <a:pt x="2544" y="2088"/>
                      <a:pt x="2464" y="2192"/>
                    </a:cubicBezTo>
                    <a:cubicBezTo>
                      <a:pt x="2384" y="2296"/>
                      <a:pt x="2144" y="2280"/>
                      <a:pt x="2032" y="2336"/>
                    </a:cubicBezTo>
                    <a:cubicBezTo>
                      <a:pt x="1920" y="2392"/>
                      <a:pt x="1888" y="2520"/>
                      <a:pt x="1792" y="2528"/>
                    </a:cubicBezTo>
                    <a:cubicBezTo>
                      <a:pt x="1696" y="2536"/>
                      <a:pt x="1552" y="2408"/>
                      <a:pt x="1456" y="2384"/>
                    </a:cubicBezTo>
                    <a:cubicBezTo>
                      <a:pt x="1360" y="2360"/>
                      <a:pt x="1264" y="2384"/>
                      <a:pt x="1216" y="2384"/>
                    </a:cubicBezTo>
                  </a:path>
                </a:pathLst>
              </a:custGeom>
              <a:gradFill rotWithShape="1">
                <a:gsLst>
                  <a:gs pos="0">
                    <a:srgbClr val="33CC33"/>
                  </a:gs>
                  <a:gs pos="50000">
                    <a:srgbClr val="008000"/>
                  </a:gs>
                  <a:gs pos="100000">
                    <a:srgbClr val="33CC33"/>
                  </a:gs>
                </a:gsLst>
                <a:lin ang="18900000" scaled="1"/>
              </a:gradFill>
              <a:ln w="12700" cap="flat" cmpd="sng">
                <a:solidFill>
                  <a:schemeClr val="tx2"/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43" name="Group 8"/>
              <p:cNvGrpSpPr>
                <a:grpSpLocks/>
              </p:cNvGrpSpPr>
              <p:nvPr/>
            </p:nvGrpSpPr>
            <p:grpSpPr bwMode="auto">
              <a:xfrm rot="605647">
                <a:off x="966" y="2203"/>
                <a:ext cx="709" cy="404"/>
                <a:chOff x="2509" y="1584"/>
                <a:chExt cx="416" cy="252"/>
              </a:xfrm>
            </p:grpSpPr>
            <p:sp>
              <p:nvSpPr>
                <p:cNvPr id="598" name="Freeform 9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99" name="Group 10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600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606" name="Freeform 12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07" name="Freeform 13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601" name="Freeform 14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2" name="Freeform 15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3" name="Freeform 16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4" name="Freeform 17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605" name="Freeform 18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44" name="Group 19"/>
              <p:cNvGrpSpPr>
                <a:grpSpLocks/>
              </p:cNvGrpSpPr>
              <p:nvPr/>
            </p:nvGrpSpPr>
            <p:grpSpPr bwMode="auto">
              <a:xfrm rot="605647">
                <a:off x="-90" y="2731"/>
                <a:ext cx="709" cy="404"/>
                <a:chOff x="2509" y="1584"/>
                <a:chExt cx="416" cy="252"/>
              </a:xfrm>
            </p:grpSpPr>
            <p:sp>
              <p:nvSpPr>
                <p:cNvPr id="588" name="Freeform 20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89" name="Group 21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590" name="Group 22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596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97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91" name="Freeform 25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92" name="Freeform 26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93" name="Freeform 27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94" name="Freeform 28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95" name="Freeform 29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45" name="Group 30"/>
              <p:cNvGrpSpPr>
                <a:grpSpLocks/>
              </p:cNvGrpSpPr>
              <p:nvPr/>
            </p:nvGrpSpPr>
            <p:grpSpPr bwMode="auto">
              <a:xfrm rot="-3709116">
                <a:off x="-732" y="2262"/>
                <a:ext cx="709" cy="404"/>
                <a:chOff x="2509" y="1584"/>
                <a:chExt cx="416" cy="252"/>
              </a:xfrm>
            </p:grpSpPr>
            <p:sp>
              <p:nvSpPr>
                <p:cNvPr id="578" name="Freeform 31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79" name="Group 32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580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586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7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81" name="Freeform 36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2" name="Freeform 37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3" name="Freeform 38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4" name="Freeform 39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5" name="Freeform 40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46" name="Group 41"/>
              <p:cNvGrpSpPr>
                <a:grpSpLocks/>
              </p:cNvGrpSpPr>
              <p:nvPr/>
            </p:nvGrpSpPr>
            <p:grpSpPr bwMode="auto">
              <a:xfrm rot="-23545776">
                <a:off x="-683" y="1302"/>
                <a:ext cx="709" cy="404"/>
                <a:chOff x="2509" y="1584"/>
                <a:chExt cx="416" cy="252"/>
              </a:xfrm>
            </p:grpSpPr>
            <p:sp>
              <p:nvSpPr>
                <p:cNvPr id="568" name="Freeform 42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69" name="Group 43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570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576" name="Freeform 45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7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71" name="Freeform 47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2" name="Freeform 48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3" name="Freeform 49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4" name="Freeform 50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5" name="Freeform 51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47" name="Group 52"/>
              <p:cNvGrpSpPr>
                <a:grpSpLocks/>
              </p:cNvGrpSpPr>
              <p:nvPr/>
            </p:nvGrpSpPr>
            <p:grpSpPr bwMode="auto">
              <a:xfrm rot="-17105570">
                <a:off x="1481" y="637"/>
                <a:ext cx="709" cy="404"/>
                <a:chOff x="2509" y="1584"/>
                <a:chExt cx="416" cy="252"/>
              </a:xfrm>
            </p:grpSpPr>
            <p:sp>
              <p:nvSpPr>
                <p:cNvPr id="558" name="Freeform 5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59" name="Group 5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560" name="Group 5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566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67" name="Freeform 5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61" name="Freeform 5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62" name="Freeform 5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63" name="Freeform 6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64" name="Freeform 6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65" name="Freeform 6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48" name="Group 63"/>
              <p:cNvGrpSpPr>
                <a:grpSpLocks/>
              </p:cNvGrpSpPr>
              <p:nvPr/>
            </p:nvGrpSpPr>
            <p:grpSpPr bwMode="auto">
              <a:xfrm rot="-17105570">
                <a:off x="953" y="349"/>
                <a:ext cx="709" cy="404"/>
                <a:chOff x="2509" y="1584"/>
                <a:chExt cx="416" cy="252"/>
              </a:xfrm>
            </p:grpSpPr>
            <p:sp>
              <p:nvSpPr>
                <p:cNvPr id="548" name="Freeform 64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49" name="Group 65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550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556" name="Freeform 67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57" name="Freeform 68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51" name="Freeform 69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52" name="Freeform 70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53" name="Freeform 71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54" name="Freeform 72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55" name="Freeform 73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49" name="Group 74"/>
              <p:cNvGrpSpPr>
                <a:grpSpLocks/>
              </p:cNvGrpSpPr>
              <p:nvPr/>
            </p:nvGrpSpPr>
            <p:grpSpPr bwMode="auto">
              <a:xfrm rot="-17105570">
                <a:off x="137" y="493"/>
                <a:ext cx="709" cy="404"/>
                <a:chOff x="2509" y="1584"/>
                <a:chExt cx="416" cy="252"/>
              </a:xfrm>
            </p:grpSpPr>
            <p:sp>
              <p:nvSpPr>
                <p:cNvPr id="538" name="Freeform 75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39" name="Group 76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540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546" name="Freeform 78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47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41" name="Freeform 80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2" name="Freeform 81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3" name="Freeform 82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4" name="Freeform 83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5" name="Freeform 84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50" name="Group 85"/>
              <p:cNvGrpSpPr>
                <a:grpSpLocks/>
              </p:cNvGrpSpPr>
              <p:nvPr/>
            </p:nvGrpSpPr>
            <p:grpSpPr bwMode="auto">
              <a:xfrm rot="12141703" flipV="1">
                <a:off x="2195" y="1399"/>
                <a:ext cx="709" cy="404"/>
                <a:chOff x="2509" y="1584"/>
                <a:chExt cx="416" cy="252"/>
              </a:xfrm>
            </p:grpSpPr>
            <p:sp>
              <p:nvSpPr>
                <p:cNvPr id="528" name="Freeform 86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29" name="Group 87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530" name="Group 88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536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37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31" name="Freeform 91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32" name="Freeform 92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33" name="Freeform 93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34" name="Freeform 94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35" name="Freeform 95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51" name="Group 96"/>
              <p:cNvGrpSpPr>
                <a:grpSpLocks/>
              </p:cNvGrpSpPr>
              <p:nvPr/>
            </p:nvGrpSpPr>
            <p:grpSpPr bwMode="auto">
              <a:xfrm rot="12141703" flipV="1">
                <a:off x="2065" y="2441"/>
                <a:ext cx="709" cy="404"/>
                <a:chOff x="2509" y="1584"/>
                <a:chExt cx="416" cy="252"/>
              </a:xfrm>
            </p:grpSpPr>
            <p:sp>
              <p:nvSpPr>
                <p:cNvPr id="518" name="Freeform 97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19" name="Group 98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520" name="Group 99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526" name="Freeform 100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7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21" name="Freeform 102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22" name="Freeform 103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23" name="Freeform 104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24" name="Freeform 105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25" name="Freeform 106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52" name="Group 107"/>
              <p:cNvGrpSpPr>
                <a:grpSpLocks/>
              </p:cNvGrpSpPr>
              <p:nvPr/>
            </p:nvGrpSpPr>
            <p:grpSpPr bwMode="auto">
              <a:xfrm rot="12141703" flipV="1">
                <a:off x="1633" y="1433"/>
                <a:ext cx="709" cy="404"/>
                <a:chOff x="2509" y="1584"/>
                <a:chExt cx="416" cy="252"/>
              </a:xfrm>
            </p:grpSpPr>
            <p:sp>
              <p:nvSpPr>
                <p:cNvPr id="508" name="Freeform 10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09" name="Group 10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510" name="Group 11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516" name="Freeform 11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7" name="Freeform 11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11" name="Freeform 11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12" name="Freeform 11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13" name="Freeform 11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14" name="Freeform 11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15" name="Freeform 11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53" name="Group 118"/>
              <p:cNvGrpSpPr>
                <a:grpSpLocks/>
              </p:cNvGrpSpPr>
              <p:nvPr/>
            </p:nvGrpSpPr>
            <p:grpSpPr bwMode="auto">
              <a:xfrm rot="12141703" flipV="1">
                <a:off x="1" y="1193"/>
                <a:ext cx="709" cy="404"/>
                <a:chOff x="2509" y="1584"/>
                <a:chExt cx="416" cy="252"/>
              </a:xfrm>
            </p:grpSpPr>
            <p:sp>
              <p:nvSpPr>
                <p:cNvPr id="498" name="Freeform 119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99" name="Group 120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500" name="Group 121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506" name="Freeform 122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07" name="Freeform 123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01" name="Freeform 124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02" name="Freeform 125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03" name="Freeform 126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04" name="Freeform 127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05" name="Freeform 128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54" name="Group 129"/>
              <p:cNvGrpSpPr>
                <a:grpSpLocks/>
              </p:cNvGrpSpPr>
              <p:nvPr/>
            </p:nvGrpSpPr>
            <p:grpSpPr bwMode="auto">
              <a:xfrm rot="12141703" flipV="1">
                <a:off x="193" y="1961"/>
                <a:ext cx="709" cy="404"/>
                <a:chOff x="2509" y="1584"/>
                <a:chExt cx="416" cy="252"/>
              </a:xfrm>
            </p:grpSpPr>
            <p:sp>
              <p:nvSpPr>
                <p:cNvPr id="488" name="Freeform 130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89" name="Group 131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490" name="Group 132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496" name="Freeform 133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97" name="Freeform 134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491" name="Freeform 135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92" name="Freeform 136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93" name="Freeform 137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94" name="Freeform 138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95" name="Freeform 139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55" name="Group 140"/>
              <p:cNvGrpSpPr>
                <a:grpSpLocks/>
              </p:cNvGrpSpPr>
              <p:nvPr/>
            </p:nvGrpSpPr>
            <p:grpSpPr bwMode="auto">
              <a:xfrm rot="16808760" flipV="1">
                <a:off x="1144" y="3224"/>
                <a:ext cx="709" cy="404"/>
                <a:chOff x="2509" y="1584"/>
                <a:chExt cx="416" cy="252"/>
              </a:xfrm>
            </p:grpSpPr>
            <p:sp>
              <p:nvSpPr>
                <p:cNvPr id="478" name="Freeform 141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79" name="Group 142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480" name="Group 143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486" name="Freeform 144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87" name="Freeform 145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481" name="Freeform 146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82" name="Freeform 147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83" name="Freeform 148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84" name="Freeform 149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85" name="Freeform 150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56" name="Group 151"/>
              <p:cNvGrpSpPr>
                <a:grpSpLocks/>
              </p:cNvGrpSpPr>
              <p:nvPr/>
            </p:nvGrpSpPr>
            <p:grpSpPr bwMode="auto">
              <a:xfrm rot="12141703" flipV="1">
                <a:off x="1681" y="3209"/>
                <a:ext cx="709" cy="404"/>
                <a:chOff x="2509" y="1584"/>
                <a:chExt cx="416" cy="252"/>
              </a:xfrm>
            </p:grpSpPr>
            <p:sp>
              <p:nvSpPr>
                <p:cNvPr id="468" name="Freeform 152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69" name="Group 153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470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476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77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471" name="Freeform 157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72" name="Freeform 158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73" name="Freeform 159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74" name="Freeform 160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75" name="Freeform 161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57" name="Group 162"/>
              <p:cNvGrpSpPr>
                <a:grpSpLocks/>
              </p:cNvGrpSpPr>
              <p:nvPr/>
            </p:nvGrpSpPr>
            <p:grpSpPr bwMode="auto">
              <a:xfrm rot="12141703" flipV="1">
                <a:off x="145" y="3161"/>
                <a:ext cx="709" cy="404"/>
                <a:chOff x="2509" y="1584"/>
                <a:chExt cx="416" cy="252"/>
              </a:xfrm>
            </p:grpSpPr>
            <p:sp>
              <p:nvSpPr>
                <p:cNvPr id="458" name="Freeform 16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59" name="Group 16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460" name="Group 16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466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67" name="Freeform 16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461" name="Freeform 16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62" name="Freeform 16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63" name="Freeform 17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64" name="Freeform 17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65" name="Freeform 17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66" name="Group 173"/>
            <p:cNvGrpSpPr>
              <a:grpSpLocks/>
            </p:cNvGrpSpPr>
            <p:nvPr/>
          </p:nvGrpSpPr>
          <p:grpSpPr bwMode="auto">
            <a:xfrm flipH="1">
              <a:off x="420" y="2305"/>
              <a:ext cx="194" cy="145"/>
              <a:chOff x="3154" y="2199"/>
              <a:chExt cx="1152" cy="891"/>
            </a:xfrm>
          </p:grpSpPr>
          <p:sp>
            <p:nvSpPr>
              <p:cNvPr id="427" name="Freeform 17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8" name="Freeform 17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9" name="Freeform 17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30" name="Group 17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431" name="Freeform 17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32" name="Group 17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433" name="Group 18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439" name="Freeform 18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40" name="Freeform 18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434" name="Freeform 18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35" name="Freeform 18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36" name="Freeform 18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37" name="Freeform 18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38" name="Freeform 18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67" name="Group 188"/>
            <p:cNvGrpSpPr>
              <a:grpSpLocks/>
            </p:cNvGrpSpPr>
            <p:nvPr/>
          </p:nvGrpSpPr>
          <p:grpSpPr bwMode="auto">
            <a:xfrm>
              <a:off x="1210" y="2305"/>
              <a:ext cx="194" cy="145"/>
              <a:chOff x="3154" y="2199"/>
              <a:chExt cx="1152" cy="891"/>
            </a:xfrm>
          </p:grpSpPr>
          <p:sp>
            <p:nvSpPr>
              <p:cNvPr id="413" name="Freeform 18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4" name="Freeform 19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5" name="Freeform 19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16" name="Group 19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417" name="Freeform 19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18" name="Group 19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419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425" name="Freeform 19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26" name="Freeform 19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420" name="Freeform 19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21" name="Freeform 19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22" name="Freeform 20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23" name="Freeform 20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24" name="Freeform 20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68" name="Group 203"/>
            <p:cNvGrpSpPr>
              <a:grpSpLocks/>
            </p:cNvGrpSpPr>
            <p:nvPr/>
          </p:nvGrpSpPr>
          <p:grpSpPr bwMode="auto">
            <a:xfrm>
              <a:off x="1834" y="3457"/>
              <a:ext cx="194" cy="145"/>
              <a:chOff x="3154" y="2199"/>
              <a:chExt cx="1152" cy="891"/>
            </a:xfrm>
          </p:grpSpPr>
          <p:sp>
            <p:nvSpPr>
              <p:cNvPr id="399" name="Freeform 20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0" name="Freeform 20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1" name="Freeform 20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02" name="Group 20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403" name="Freeform 20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04" name="Group 20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405" name="Group 21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411" name="Freeform 21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12" name="Freeform 21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406" name="Freeform 21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07" name="Freeform 21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08" name="Freeform 21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09" name="Freeform 21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10" name="Freeform 21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69" name="Group 218"/>
            <p:cNvGrpSpPr>
              <a:grpSpLocks/>
            </p:cNvGrpSpPr>
            <p:nvPr/>
          </p:nvGrpSpPr>
          <p:grpSpPr bwMode="auto">
            <a:xfrm>
              <a:off x="1882" y="2161"/>
              <a:ext cx="194" cy="145"/>
              <a:chOff x="3154" y="2199"/>
              <a:chExt cx="1152" cy="891"/>
            </a:xfrm>
          </p:grpSpPr>
          <p:sp>
            <p:nvSpPr>
              <p:cNvPr id="385" name="Freeform 21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6" name="Freeform 22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7" name="Freeform 22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88" name="Group 22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389" name="Freeform 22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90" name="Group 22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391" name="Group 22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397" name="Freeform 22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98" name="Freeform 22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392" name="Freeform 22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93" name="Freeform 22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94" name="Freeform 23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95" name="Freeform 23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96" name="Freeform 23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0" name="Group 233"/>
            <p:cNvGrpSpPr>
              <a:grpSpLocks/>
            </p:cNvGrpSpPr>
            <p:nvPr/>
          </p:nvGrpSpPr>
          <p:grpSpPr bwMode="auto">
            <a:xfrm>
              <a:off x="2122" y="2401"/>
              <a:ext cx="194" cy="145"/>
              <a:chOff x="3154" y="2199"/>
              <a:chExt cx="1152" cy="891"/>
            </a:xfrm>
          </p:grpSpPr>
          <p:sp>
            <p:nvSpPr>
              <p:cNvPr id="371" name="Freeform 23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2" name="Freeform 23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" name="Freeform 23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74" name="Group 23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375" name="Freeform 23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76" name="Group 23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377" name="Group 24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383" name="Freeform 24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84" name="Freeform 24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378" name="Freeform 24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" name="Freeform 24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0" name="Freeform 24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1" name="Freeform 24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2" name="Freeform 24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1" name="Group 248"/>
            <p:cNvGrpSpPr>
              <a:grpSpLocks/>
            </p:cNvGrpSpPr>
            <p:nvPr/>
          </p:nvGrpSpPr>
          <p:grpSpPr bwMode="auto">
            <a:xfrm>
              <a:off x="1498" y="2305"/>
              <a:ext cx="194" cy="145"/>
              <a:chOff x="3154" y="2199"/>
              <a:chExt cx="1152" cy="891"/>
            </a:xfrm>
          </p:grpSpPr>
          <p:sp>
            <p:nvSpPr>
              <p:cNvPr id="357" name="Freeform 24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" name="Freeform 25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" name="Freeform 25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60" name="Group 25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361" name="Freeform 25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62" name="Group 25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363" name="Group 25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369" name="Freeform 25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70" name="Freeform 25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364" name="Freeform 25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5" name="Freeform 25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6" name="Freeform 26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7" name="Freeform 26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8" name="Freeform 26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2" name="Group 263"/>
            <p:cNvGrpSpPr>
              <a:grpSpLocks/>
            </p:cNvGrpSpPr>
            <p:nvPr/>
          </p:nvGrpSpPr>
          <p:grpSpPr bwMode="auto">
            <a:xfrm>
              <a:off x="1354" y="2545"/>
              <a:ext cx="194" cy="145"/>
              <a:chOff x="3154" y="2199"/>
              <a:chExt cx="1152" cy="891"/>
            </a:xfrm>
          </p:grpSpPr>
          <p:sp>
            <p:nvSpPr>
              <p:cNvPr id="343" name="Freeform 26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" name="Freeform 26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5" name="Freeform 26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6" name="Group 26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347" name="Freeform 26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48" name="Group 26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349" name="Group 27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355" name="Freeform 27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56" name="Freeform 27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350" name="Freeform 27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51" name="Freeform 27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52" name="Freeform 27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53" name="Freeform 27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54" name="Freeform 27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3" name="Group 278"/>
            <p:cNvGrpSpPr>
              <a:grpSpLocks/>
            </p:cNvGrpSpPr>
            <p:nvPr/>
          </p:nvGrpSpPr>
          <p:grpSpPr bwMode="auto">
            <a:xfrm>
              <a:off x="1738" y="2833"/>
              <a:ext cx="194" cy="145"/>
              <a:chOff x="3154" y="2199"/>
              <a:chExt cx="1152" cy="891"/>
            </a:xfrm>
          </p:grpSpPr>
          <p:sp>
            <p:nvSpPr>
              <p:cNvPr id="329" name="Freeform 27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" name="Freeform 28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" name="Freeform 28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2" name="Group 28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333" name="Freeform 28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34" name="Group 28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335" name="Group 28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341" name="Freeform 28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42" name="Freeform 28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336" name="Freeform 28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37" name="Freeform 28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38" name="Freeform 29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39" name="Freeform 29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40" name="Freeform 29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4" name="Group 293"/>
            <p:cNvGrpSpPr>
              <a:grpSpLocks/>
            </p:cNvGrpSpPr>
            <p:nvPr/>
          </p:nvGrpSpPr>
          <p:grpSpPr bwMode="auto">
            <a:xfrm>
              <a:off x="1114" y="2017"/>
              <a:ext cx="194" cy="145"/>
              <a:chOff x="3154" y="2199"/>
              <a:chExt cx="1152" cy="891"/>
            </a:xfrm>
          </p:grpSpPr>
          <p:sp>
            <p:nvSpPr>
              <p:cNvPr id="315" name="Freeform 29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" name="Freeform 29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" name="Freeform 29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8" name="Group 29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319" name="Freeform 29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20" name="Group 29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321" name="Group 30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327" name="Freeform 30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28" name="Freeform 30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322" name="Freeform 30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3" name="Freeform 30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4" name="Freeform 30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5" name="Freeform 30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6" name="Freeform 30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5" name="Group 308"/>
            <p:cNvGrpSpPr>
              <a:grpSpLocks/>
            </p:cNvGrpSpPr>
            <p:nvPr/>
          </p:nvGrpSpPr>
          <p:grpSpPr bwMode="auto">
            <a:xfrm>
              <a:off x="2074" y="2977"/>
              <a:ext cx="194" cy="145"/>
              <a:chOff x="3154" y="2199"/>
              <a:chExt cx="1152" cy="891"/>
            </a:xfrm>
          </p:grpSpPr>
          <p:sp>
            <p:nvSpPr>
              <p:cNvPr id="301" name="Freeform 30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2" name="Freeform 31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3" name="Freeform 31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04" name="Group 31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305" name="Freeform 31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06" name="Group 31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307" name="Group 31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313" name="Freeform 31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14" name="Freeform 31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308" name="Freeform 31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9" name="Freeform 31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10" name="Freeform 32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11" name="Freeform 32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12" name="Freeform 32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6" name="Group 323"/>
            <p:cNvGrpSpPr>
              <a:grpSpLocks/>
            </p:cNvGrpSpPr>
            <p:nvPr/>
          </p:nvGrpSpPr>
          <p:grpSpPr bwMode="auto">
            <a:xfrm>
              <a:off x="730" y="2689"/>
              <a:ext cx="194" cy="145"/>
              <a:chOff x="3154" y="2199"/>
              <a:chExt cx="1152" cy="891"/>
            </a:xfrm>
          </p:grpSpPr>
          <p:sp>
            <p:nvSpPr>
              <p:cNvPr id="287" name="Freeform 32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8" name="Freeform 32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9" name="Freeform 32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90" name="Group 32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291" name="Freeform 32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92" name="Group 32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293" name="Group 33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299" name="Freeform 33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00" name="Freeform 33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94" name="Freeform 33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95" name="Freeform 33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96" name="Freeform 33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97" name="Freeform 33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98" name="Freeform 33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7" name="Group 338"/>
            <p:cNvGrpSpPr>
              <a:grpSpLocks/>
            </p:cNvGrpSpPr>
            <p:nvPr/>
          </p:nvGrpSpPr>
          <p:grpSpPr bwMode="auto">
            <a:xfrm>
              <a:off x="1162" y="2689"/>
              <a:ext cx="194" cy="145"/>
              <a:chOff x="3154" y="2199"/>
              <a:chExt cx="1152" cy="891"/>
            </a:xfrm>
          </p:grpSpPr>
          <p:sp>
            <p:nvSpPr>
              <p:cNvPr id="273" name="Freeform 33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4" name="Freeform 34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5" name="Freeform 34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76" name="Group 34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277" name="Freeform 34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78" name="Group 34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279" name="Group 34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285" name="Freeform 34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86" name="Freeform 34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80" name="Freeform 34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81" name="Freeform 34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82" name="Freeform 35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83" name="Freeform 35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84" name="Freeform 35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8" name="Group 353"/>
            <p:cNvGrpSpPr>
              <a:grpSpLocks/>
            </p:cNvGrpSpPr>
            <p:nvPr/>
          </p:nvGrpSpPr>
          <p:grpSpPr bwMode="auto">
            <a:xfrm>
              <a:off x="1066" y="3169"/>
              <a:ext cx="194" cy="145"/>
              <a:chOff x="3154" y="2199"/>
              <a:chExt cx="1152" cy="891"/>
            </a:xfrm>
          </p:grpSpPr>
          <p:sp>
            <p:nvSpPr>
              <p:cNvPr id="259" name="Freeform 35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0" name="Freeform 35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1" name="Freeform 35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62" name="Group 35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263" name="Freeform 35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64" name="Group 35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265" name="Group 36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271" name="Freeform 36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72" name="Freeform 36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66" name="Freeform 36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67" name="Freeform 36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68" name="Freeform 36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69" name="Freeform 36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70" name="Freeform 36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9" name="Group 368"/>
            <p:cNvGrpSpPr>
              <a:grpSpLocks/>
            </p:cNvGrpSpPr>
            <p:nvPr/>
          </p:nvGrpSpPr>
          <p:grpSpPr bwMode="auto">
            <a:xfrm>
              <a:off x="1498" y="3169"/>
              <a:ext cx="194" cy="145"/>
              <a:chOff x="3154" y="2199"/>
              <a:chExt cx="1152" cy="891"/>
            </a:xfrm>
          </p:grpSpPr>
          <p:sp>
            <p:nvSpPr>
              <p:cNvPr id="245" name="Freeform 36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" name="Freeform 37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" name="Freeform 37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48" name="Group 37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249" name="Freeform 37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50" name="Group 37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251" name="Group 37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257" name="Freeform 37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8" name="Freeform 37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52" name="Freeform 37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3" name="Freeform 37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4" name="Freeform 38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5" name="Freeform 38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6" name="Freeform 38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80" name="Group 383"/>
            <p:cNvGrpSpPr>
              <a:grpSpLocks/>
            </p:cNvGrpSpPr>
            <p:nvPr/>
          </p:nvGrpSpPr>
          <p:grpSpPr bwMode="auto">
            <a:xfrm>
              <a:off x="1450" y="2785"/>
              <a:ext cx="194" cy="145"/>
              <a:chOff x="3154" y="2199"/>
              <a:chExt cx="1152" cy="891"/>
            </a:xfrm>
          </p:grpSpPr>
          <p:sp>
            <p:nvSpPr>
              <p:cNvPr id="231" name="Freeform 38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2" name="Freeform 38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3" name="Freeform 38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34" name="Group 38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235" name="Freeform 38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36" name="Group 38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237" name="Group 39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243" name="Freeform 39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4" name="Freeform 39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38" name="Freeform 39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9" name="Freeform 39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0" name="Freeform 39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1" name="Freeform 39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2" name="Freeform 39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81" name="Group 398"/>
            <p:cNvGrpSpPr>
              <a:grpSpLocks/>
            </p:cNvGrpSpPr>
            <p:nvPr/>
          </p:nvGrpSpPr>
          <p:grpSpPr bwMode="auto">
            <a:xfrm flipH="1">
              <a:off x="324" y="2929"/>
              <a:ext cx="194" cy="145"/>
              <a:chOff x="3154" y="2199"/>
              <a:chExt cx="1152" cy="891"/>
            </a:xfrm>
          </p:grpSpPr>
          <p:sp>
            <p:nvSpPr>
              <p:cNvPr id="217" name="Freeform 39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" name="Freeform 40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" name="Freeform 40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20" name="Group 40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221" name="Freeform 40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22" name="Group 40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223" name="Group 40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229" name="Freeform 40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30" name="Freeform 40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24" name="Freeform 40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5" name="Freeform 40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6" name="Freeform 41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7" name="Freeform 41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8" name="Freeform 41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82" name="Group 413"/>
            <p:cNvGrpSpPr>
              <a:grpSpLocks/>
            </p:cNvGrpSpPr>
            <p:nvPr/>
          </p:nvGrpSpPr>
          <p:grpSpPr bwMode="auto">
            <a:xfrm flipH="1">
              <a:off x="660" y="3073"/>
              <a:ext cx="194" cy="145"/>
              <a:chOff x="3154" y="2199"/>
              <a:chExt cx="1152" cy="891"/>
            </a:xfrm>
          </p:grpSpPr>
          <p:sp>
            <p:nvSpPr>
              <p:cNvPr id="203" name="Freeform 41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" name="Freeform 41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" name="Freeform 41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06" name="Group 41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207" name="Freeform 41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08" name="Group 41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209" name="Group 42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215" name="Freeform 42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6" name="Freeform 42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10" name="Freeform 42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1" name="Freeform 42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2" name="Freeform 42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3" name="Freeform 42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4" name="Freeform 42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83" name="Group 428"/>
            <p:cNvGrpSpPr>
              <a:grpSpLocks/>
            </p:cNvGrpSpPr>
            <p:nvPr/>
          </p:nvGrpSpPr>
          <p:grpSpPr bwMode="auto">
            <a:xfrm flipH="1">
              <a:off x="708" y="3553"/>
              <a:ext cx="194" cy="145"/>
              <a:chOff x="3154" y="2199"/>
              <a:chExt cx="1152" cy="891"/>
            </a:xfrm>
          </p:grpSpPr>
          <p:sp>
            <p:nvSpPr>
              <p:cNvPr id="189" name="Freeform 42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" name="Freeform 43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" name="Freeform 43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92" name="Group 43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193" name="Freeform 43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94" name="Group 43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195" name="Group 43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201" name="Freeform 43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02" name="Freeform 43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96" name="Freeform 43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97" name="Freeform 43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98" name="Freeform 44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99" name="Freeform 44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0" name="Freeform 44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84" name="Group 443"/>
            <p:cNvGrpSpPr>
              <a:grpSpLocks/>
            </p:cNvGrpSpPr>
            <p:nvPr/>
          </p:nvGrpSpPr>
          <p:grpSpPr bwMode="auto">
            <a:xfrm flipH="1">
              <a:off x="708" y="2209"/>
              <a:ext cx="194" cy="145"/>
              <a:chOff x="3154" y="2199"/>
              <a:chExt cx="1152" cy="891"/>
            </a:xfrm>
          </p:grpSpPr>
          <p:sp>
            <p:nvSpPr>
              <p:cNvPr id="175" name="Freeform 44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" name="Freeform 44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" name="Freeform 44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78" name="Group 44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179" name="Freeform 44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80" name="Group 44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181" name="Group 45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187" name="Freeform 45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88" name="Freeform 45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82" name="Freeform 45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3" name="Freeform 45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4" name="Freeform 45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5" name="Freeform 45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6" name="Freeform 45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85" name="Group 458"/>
            <p:cNvGrpSpPr>
              <a:grpSpLocks/>
            </p:cNvGrpSpPr>
            <p:nvPr/>
          </p:nvGrpSpPr>
          <p:grpSpPr bwMode="auto">
            <a:xfrm flipH="1">
              <a:off x="1188" y="2881"/>
              <a:ext cx="194" cy="145"/>
              <a:chOff x="3154" y="2199"/>
              <a:chExt cx="1152" cy="891"/>
            </a:xfrm>
          </p:grpSpPr>
          <p:sp>
            <p:nvSpPr>
              <p:cNvPr id="161" name="Freeform 45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" name="Freeform 46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" name="Freeform 46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64" name="Group 46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165" name="Freeform 46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66" name="Group 46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167" name="Group 46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173" name="Freeform 46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" name="Freeform 46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68" name="Freeform 46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69" name="Freeform 46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0" name="Freeform 47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1" name="Freeform 47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2" name="Freeform 47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86" name="Group 473"/>
            <p:cNvGrpSpPr>
              <a:grpSpLocks/>
            </p:cNvGrpSpPr>
            <p:nvPr/>
          </p:nvGrpSpPr>
          <p:grpSpPr bwMode="auto">
            <a:xfrm flipH="1">
              <a:off x="1380" y="3457"/>
              <a:ext cx="194" cy="145"/>
              <a:chOff x="3154" y="2199"/>
              <a:chExt cx="1152" cy="891"/>
            </a:xfrm>
          </p:grpSpPr>
          <p:sp>
            <p:nvSpPr>
              <p:cNvPr id="147" name="Freeform 47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" name="Freeform 47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" name="Freeform 47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50" name="Group 47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151" name="Freeform 47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52" name="Group 47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153" name="Group 48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159" name="Freeform 48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0" name="Freeform 48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54" name="Freeform 48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5" name="Freeform 48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6" name="Freeform 48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7" name="Freeform 48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8" name="Freeform 48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87" name="Group 488"/>
            <p:cNvGrpSpPr>
              <a:grpSpLocks/>
            </p:cNvGrpSpPr>
            <p:nvPr/>
          </p:nvGrpSpPr>
          <p:grpSpPr bwMode="auto">
            <a:xfrm flipH="1">
              <a:off x="948" y="2257"/>
              <a:ext cx="194" cy="145"/>
              <a:chOff x="3154" y="2199"/>
              <a:chExt cx="1152" cy="891"/>
            </a:xfrm>
          </p:grpSpPr>
          <p:sp>
            <p:nvSpPr>
              <p:cNvPr id="133" name="Freeform 48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" name="Freeform 49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" name="Freeform 49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36" name="Group 49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137" name="Freeform 49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38" name="Group 49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139" name="Group 49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145" name="Freeform 49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6" name="Freeform 49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40" name="Freeform 49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1" name="Freeform 49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2" name="Freeform 50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3" name="Freeform 50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4" name="Freeform 50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88" name="Group 503"/>
            <p:cNvGrpSpPr>
              <a:grpSpLocks/>
            </p:cNvGrpSpPr>
            <p:nvPr/>
          </p:nvGrpSpPr>
          <p:grpSpPr bwMode="auto">
            <a:xfrm flipH="1">
              <a:off x="468" y="2737"/>
              <a:ext cx="194" cy="145"/>
              <a:chOff x="3154" y="2199"/>
              <a:chExt cx="1152" cy="891"/>
            </a:xfrm>
          </p:grpSpPr>
          <p:sp>
            <p:nvSpPr>
              <p:cNvPr id="119" name="Freeform 50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" name="Freeform 50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" name="Freeform 50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2" name="Group 50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123" name="Freeform 50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24" name="Group 50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125" name="Group 51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131" name="Freeform 51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2" name="Freeform 51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26" name="Freeform 51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7" name="Freeform 51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8" name="Freeform 51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9" name="Freeform 51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0" name="Freeform 51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89" name="Group 518"/>
            <p:cNvGrpSpPr>
              <a:grpSpLocks/>
            </p:cNvGrpSpPr>
            <p:nvPr/>
          </p:nvGrpSpPr>
          <p:grpSpPr bwMode="auto">
            <a:xfrm flipH="1">
              <a:off x="1620" y="3409"/>
              <a:ext cx="194" cy="145"/>
              <a:chOff x="3154" y="2199"/>
              <a:chExt cx="1152" cy="891"/>
            </a:xfrm>
          </p:grpSpPr>
          <p:sp>
            <p:nvSpPr>
              <p:cNvPr id="105" name="Freeform 519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" name="Freeform 520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" name="Freeform 521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8" name="Group 522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109" name="Freeform 523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10" name="Group 524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111" name="Group 525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117" name="Freeform 526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" name="Freeform 527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12" name="Freeform 528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3" name="Freeform 529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4" name="Freeform 530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5" name="Freeform 531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6" name="Freeform 532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90" name="Group 533"/>
            <p:cNvGrpSpPr>
              <a:grpSpLocks/>
            </p:cNvGrpSpPr>
            <p:nvPr/>
          </p:nvGrpSpPr>
          <p:grpSpPr bwMode="auto">
            <a:xfrm>
              <a:off x="1114" y="3505"/>
              <a:ext cx="194" cy="145"/>
              <a:chOff x="3154" y="2199"/>
              <a:chExt cx="1152" cy="891"/>
            </a:xfrm>
          </p:grpSpPr>
          <p:sp>
            <p:nvSpPr>
              <p:cNvPr id="91" name="Freeform 534"/>
              <p:cNvSpPr>
                <a:spLocks/>
              </p:cNvSpPr>
              <p:nvPr/>
            </p:nvSpPr>
            <p:spPr bwMode="auto">
              <a:xfrm rot="18156226" flipH="1">
                <a:off x="3544" y="2327"/>
                <a:ext cx="816" cy="709"/>
              </a:xfrm>
              <a:custGeom>
                <a:avLst/>
                <a:gdLst/>
                <a:ahLst/>
                <a:cxnLst>
                  <a:cxn ang="0">
                    <a:pos x="17" y="112"/>
                  </a:cxn>
                  <a:cxn ang="0">
                    <a:pos x="35" y="265"/>
                  </a:cxn>
                  <a:cxn ang="0">
                    <a:pos x="227" y="400"/>
                  </a:cxn>
                  <a:cxn ang="0">
                    <a:pos x="293" y="361"/>
                  </a:cxn>
                  <a:cxn ang="0">
                    <a:pos x="404" y="358"/>
                  </a:cxn>
                  <a:cxn ang="0">
                    <a:pos x="508" y="140"/>
                  </a:cxn>
                  <a:cxn ang="0">
                    <a:pos x="407" y="22"/>
                  </a:cxn>
                  <a:cxn ang="0">
                    <a:pos x="281" y="10"/>
                  </a:cxn>
                  <a:cxn ang="0">
                    <a:pos x="206" y="43"/>
                  </a:cxn>
                  <a:cxn ang="0">
                    <a:pos x="110" y="19"/>
                  </a:cxn>
                  <a:cxn ang="0">
                    <a:pos x="17" y="112"/>
                  </a:cxn>
                </a:cxnLst>
                <a:rect l="0" t="0" r="r" b="b"/>
                <a:pathLst>
                  <a:path w="508" h="416">
                    <a:moveTo>
                      <a:pt x="17" y="112"/>
                    </a:moveTo>
                    <a:cubicBezTo>
                      <a:pt x="5" y="153"/>
                      <a:pt x="0" y="217"/>
                      <a:pt x="35" y="265"/>
                    </a:cubicBezTo>
                    <a:cubicBezTo>
                      <a:pt x="70" y="313"/>
                      <a:pt x="184" y="384"/>
                      <a:pt x="227" y="400"/>
                    </a:cubicBezTo>
                    <a:cubicBezTo>
                      <a:pt x="270" y="416"/>
                      <a:pt x="264" y="368"/>
                      <a:pt x="293" y="361"/>
                    </a:cubicBezTo>
                    <a:cubicBezTo>
                      <a:pt x="322" y="354"/>
                      <a:pt x="368" y="395"/>
                      <a:pt x="404" y="358"/>
                    </a:cubicBezTo>
                    <a:cubicBezTo>
                      <a:pt x="440" y="321"/>
                      <a:pt x="508" y="196"/>
                      <a:pt x="508" y="140"/>
                    </a:cubicBezTo>
                    <a:cubicBezTo>
                      <a:pt x="508" y="84"/>
                      <a:pt x="445" y="44"/>
                      <a:pt x="407" y="22"/>
                    </a:cubicBezTo>
                    <a:cubicBezTo>
                      <a:pt x="369" y="0"/>
                      <a:pt x="314" y="7"/>
                      <a:pt x="281" y="10"/>
                    </a:cubicBezTo>
                    <a:cubicBezTo>
                      <a:pt x="248" y="13"/>
                      <a:pt x="234" y="42"/>
                      <a:pt x="206" y="43"/>
                    </a:cubicBezTo>
                    <a:cubicBezTo>
                      <a:pt x="178" y="44"/>
                      <a:pt x="142" y="7"/>
                      <a:pt x="110" y="19"/>
                    </a:cubicBezTo>
                    <a:cubicBezTo>
                      <a:pt x="78" y="31"/>
                      <a:pt x="31" y="70"/>
                      <a:pt x="17" y="1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" name="Freeform 535"/>
              <p:cNvSpPr>
                <a:spLocks/>
              </p:cNvSpPr>
              <p:nvPr/>
            </p:nvSpPr>
            <p:spPr bwMode="auto">
              <a:xfrm rot="-25043774">
                <a:off x="3582" y="2514"/>
                <a:ext cx="476" cy="440"/>
              </a:xfrm>
              <a:custGeom>
                <a:avLst/>
                <a:gdLst/>
                <a:ahLst/>
                <a:cxnLst>
                  <a:cxn ang="0">
                    <a:pos x="188" y="41"/>
                  </a:cxn>
                  <a:cxn ang="0">
                    <a:pos x="44" y="9"/>
                  </a:cxn>
                  <a:cxn ang="0">
                    <a:pos x="4" y="97"/>
                  </a:cxn>
                  <a:cxn ang="0">
                    <a:pos x="68" y="193"/>
                  </a:cxn>
                  <a:cxn ang="0">
                    <a:pos x="252" y="209"/>
                  </a:cxn>
                  <a:cxn ang="0">
                    <a:pos x="284" y="137"/>
                  </a:cxn>
                  <a:cxn ang="0">
                    <a:pos x="188" y="41"/>
                  </a:cxn>
                </a:cxnLst>
                <a:rect l="0" t="0" r="r" b="b"/>
                <a:pathLst>
                  <a:path w="288" h="218">
                    <a:moveTo>
                      <a:pt x="188" y="41"/>
                    </a:moveTo>
                    <a:cubicBezTo>
                      <a:pt x="148" y="20"/>
                      <a:pt x="75" y="0"/>
                      <a:pt x="44" y="9"/>
                    </a:cubicBezTo>
                    <a:cubicBezTo>
                      <a:pt x="13" y="18"/>
                      <a:pt x="0" y="66"/>
                      <a:pt x="4" y="97"/>
                    </a:cubicBezTo>
                    <a:cubicBezTo>
                      <a:pt x="8" y="128"/>
                      <a:pt x="27" y="174"/>
                      <a:pt x="68" y="193"/>
                    </a:cubicBezTo>
                    <a:cubicBezTo>
                      <a:pt x="109" y="212"/>
                      <a:pt x="216" y="218"/>
                      <a:pt x="252" y="209"/>
                    </a:cubicBezTo>
                    <a:cubicBezTo>
                      <a:pt x="288" y="200"/>
                      <a:pt x="288" y="162"/>
                      <a:pt x="284" y="137"/>
                    </a:cubicBezTo>
                    <a:cubicBezTo>
                      <a:pt x="280" y="112"/>
                      <a:pt x="228" y="62"/>
                      <a:pt x="188" y="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noFill/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Freeform 536"/>
              <p:cNvSpPr>
                <a:spLocks/>
              </p:cNvSpPr>
              <p:nvPr/>
            </p:nvSpPr>
            <p:spPr bwMode="auto">
              <a:xfrm rot="18156226" flipH="1">
                <a:off x="4118" y="2865"/>
                <a:ext cx="58" cy="31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21" y="18"/>
                  </a:cxn>
                  <a:cxn ang="0">
                    <a:pos x="36" y="0"/>
                  </a:cxn>
                  <a:cxn ang="0">
                    <a:pos x="0" y="9"/>
                  </a:cxn>
                </a:cxnLst>
                <a:rect l="0" t="0" r="r" b="b"/>
                <a:pathLst>
                  <a:path w="36" h="18">
                    <a:moveTo>
                      <a:pt x="0" y="9"/>
                    </a:moveTo>
                    <a:lnTo>
                      <a:pt x="21" y="18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4" name="Group 537"/>
              <p:cNvGrpSpPr>
                <a:grpSpLocks/>
              </p:cNvGrpSpPr>
              <p:nvPr/>
            </p:nvGrpSpPr>
            <p:grpSpPr bwMode="auto">
              <a:xfrm rot="605647">
                <a:off x="3154" y="2199"/>
                <a:ext cx="709" cy="404"/>
                <a:chOff x="2509" y="1584"/>
                <a:chExt cx="416" cy="252"/>
              </a:xfrm>
            </p:grpSpPr>
            <p:sp>
              <p:nvSpPr>
                <p:cNvPr id="95" name="Freeform 538"/>
                <p:cNvSpPr>
                  <a:spLocks/>
                </p:cNvSpPr>
                <p:nvPr/>
              </p:nvSpPr>
              <p:spPr bwMode="auto">
                <a:xfrm rot="-25649421">
                  <a:off x="2757" y="1560"/>
                  <a:ext cx="144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48" y="48"/>
                    </a:cxn>
                    <a:cxn ang="0">
                      <a:pos x="144" y="0"/>
                    </a:cxn>
                  </a:cxnLst>
                  <a:rect l="0" t="0" r="r" b="b"/>
                  <a:pathLst>
                    <a:path w="144" h="192">
                      <a:moveTo>
                        <a:pt x="0" y="192"/>
                      </a:moveTo>
                      <a:cubicBezTo>
                        <a:pt x="12" y="136"/>
                        <a:pt x="24" y="80"/>
                        <a:pt x="48" y="48"/>
                      </a:cubicBezTo>
                      <a:cubicBezTo>
                        <a:pt x="72" y="16"/>
                        <a:pt x="108" y="8"/>
                        <a:pt x="144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lg" len="lg"/>
                  <a:tailEnd type="none" w="lg" len="lg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96" name="Group 539"/>
                <p:cNvGrpSpPr>
                  <a:grpSpLocks/>
                </p:cNvGrpSpPr>
                <p:nvPr/>
              </p:nvGrpSpPr>
              <p:grpSpPr bwMode="auto">
                <a:xfrm rot="-23852377">
                  <a:off x="2509" y="1656"/>
                  <a:ext cx="353" cy="180"/>
                  <a:chOff x="3144" y="3204"/>
                  <a:chExt cx="867" cy="623"/>
                </a:xfrm>
              </p:grpSpPr>
              <p:grpSp>
                <p:nvGrpSpPr>
                  <p:cNvPr id="97" name="Group 540"/>
                  <p:cNvGrpSpPr>
                    <a:grpSpLocks/>
                  </p:cNvGrpSpPr>
                  <p:nvPr/>
                </p:nvGrpSpPr>
                <p:grpSpPr bwMode="auto">
                  <a:xfrm>
                    <a:off x="3144" y="3204"/>
                    <a:ext cx="867" cy="623"/>
                    <a:chOff x="3144" y="3204"/>
                    <a:chExt cx="867" cy="623"/>
                  </a:xfrm>
                </p:grpSpPr>
                <p:sp>
                  <p:nvSpPr>
                    <p:cNvPr id="103" name="Freeform 541"/>
                    <p:cNvSpPr>
                      <a:spLocks/>
                    </p:cNvSpPr>
                    <p:nvPr/>
                  </p:nvSpPr>
                  <p:spPr bwMode="auto">
                    <a:xfrm>
                      <a:off x="3144" y="3204"/>
                      <a:ext cx="848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848" y="300"/>
                        </a:cxn>
                        <a:cxn ang="0">
                          <a:pos x="704" y="76"/>
                        </a:cxn>
                        <a:cxn ang="0">
                          <a:pos x="576" y="4"/>
                        </a:cxn>
                        <a:cxn ang="0">
                          <a:pos x="376" y="52"/>
                        </a:cxn>
                        <a:cxn ang="0">
                          <a:pos x="0" y="308"/>
                        </a:cxn>
                      </a:cxnLst>
                      <a:rect l="0" t="0" r="r" b="b"/>
                      <a:pathLst>
                        <a:path w="848" h="308">
                          <a:moveTo>
                            <a:pt x="848" y="300"/>
                          </a:moveTo>
                          <a:cubicBezTo>
                            <a:pt x="824" y="263"/>
                            <a:pt x="749" y="125"/>
                            <a:pt x="704" y="76"/>
                          </a:cubicBezTo>
                          <a:cubicBezTo>
                            <a:pt x="659" y="27"/>
                            <a:pt x="631" y="8"/>
                            <a:pt x="576" y="4"/>
                          </a:cubicBezTo>
                          <a:cubicBezTo>
                            <a:pt x="521" y="0"/>
                            <a:pt x="472" y="1"/>
                            <a:pt x="376" y="52"/>
                          </a:cubicBezTo>
                          <a:cubicBezTo>
                            <a:pt x="280" y="103"/>
                            <a:pt x="78" y="255"/>
                            <a:pt x="0" y="308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99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" name="Freeform 542"/>
                    <p:cNvSpPr>
                      <a:spLocks/>
                    </p:cNvSpPr>
                    <p:nvPr/>
                  </p:nvSpPr>
                  <p:spPr bwMode="auto">
                    <a:xfrm>
                      <a:off x="3144" y="3420"/>
                      <a:ext cx="867" cy="40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92"/>
                        </a:cxn>
                        <a:cxn ang="0">
                          <a:pos x="552" y="380"/>
                        </a:cxn>
                        <a:cxn ang="0">
                          <a:pos x="832" y="252"/>
                        </a:cxn>
                        <a:cxn ang="0">
                          <a:pos x="760" y="28"/>
                        </a:cxn>
                        <a:cxn ang="0">
                          <a:pos x="232" y="84"/>
                        </a:cxn>
                      </a:cxnLst>
                      <a:rect l="0" t="0" r="r" b="b"/>
                      <a:pathLst>
                        <a:path w="867" h="407">
                          <a:moveTo>
                            <a:pt x="0" y="92"/>
                          </a:moveTo>
                          <a:cubicBezTo>
                            <a:pt x="206" y="222"/>
                            <a:pt x="413" y="353"/>
                            <a:pt x="552" y="380"/>
                          </a:cubicBezTo>
                          <a:cubicBezTo>
                            <a:pt x="691" y="407"/>
                            <a:pt x="797" y="311"/>
                            <a:pt x="832" y="252"/>
                          </a:cubicBezTo>
                          <a:cubicBezTo>
                            <a:pt x="867" y="193"/>
                            <a:pt x="860" y="56"/>
                            <a:pt x="760" y="28"/>
                          </a:cubicBezTo>
                          <a:cubicBezTo>
                            <a:pt x="660" y="0"/>
                            <a:pt x="446" y="42"/>
                            <a:pt x="232" y="84"/>
                          </a:cubicBezTo>
                        </a:path>
                      </a:pathLst>
                    </a:custGeom>
                    <a:gradFill rotWithShape="1">
                      <a:gsLst>
                        <a:gs pos="0">
                          <a:srgbClr val="66FF66"/>
                        </a:gs>
                        <a:gs pos="100000">
                          <a:srgbClr val="008000"/>
                        </a:gs>
                      </a:gsLst>
                      <a:path path="rect">
                        <a:fillToRect l="50000" t="50000" r="50000" b="50000"/>
                      </a:path>
                    </a:gradFill>
                    <a:ln w="9525" cap="flat" cmpd="sng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98" name="Freeform 543"/>
                  <p:cNvSpPr>
                    <a:spLocks/>
                  </p:cNvSpPr>
                  <p:nvPr/>
                </p:nvSpPr>
                <p:spPr bwMode="auto">
                  <a:xfrm>
                    <a:off x="380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9" name="Freeform 544"/>
                  <p:cNvSpPr>
                    <a:spLocks/>
                  </p:cNvSpPr>
                  <p:nvPr/>
                </p:nvSpPr>
                <p:spPr bwMode="auto">
                  <a:xfrm>
                    <a:off x="3688" y="3440"/>
                    <a:ext cx="87" cy="288"/>
                  </a:xfrm>
                  <a:custGeom>
                    <a:avLst/>
                    <a:gdLst/>
                    <a:ahLst/>
                    <a:cxnLst>
                      <a:cxn ang="0">
                        <a:pos x="40" y="0"/>
                      </a:cxn>
                      <a:cxn ang="0">
                        <a:pos x="80" y="160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87" h="288">
                        <a:moveTo>
                          <a:pt x="40" y="0"/>
                        </a:moveTo>
                        <a:cubicBezTo>
                          <a:pt x="63" y="56"/>
                          <a:pt x="87" y="112"/>
                          <a:pt x="80" y="160"/>
                        </a:cubicBezTo>
                        <a:cubicBezTo>
                          <a:pt x="73" y="208"/>
                          <a:pt x="36" y="248"/>
                          <a:pt x="0" y="288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0" name="Freeform 545"/>
                  <p:cNvSpPr>
                    <a:spLocks/>
                  </p:cNvSpPr>
                  <p:nvPr/>
                </p:nvSpPr>
                <p:spPr bwMode="auto">
                  <a:xfrm>
                    <a:off x="3568" y="3480"/>
                    <a:ext cx="72" cy="184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64" y="120"/>
                      </a:cxn>
                      <a:cxn ang="0">
                        <a:pos x="0" y="184"/>
                      </a:cxn>
                    </a:cxnLst>
                    <a:rect l="0" t="0" r="r" b="b"/>
                    <a:pathLst>
                      <a:path w="72" h="184">
                        <a:moveTo>
                          <a:pt x="48" y="0"/>
                        </a:moveTo>
                        <a:cubicBezTo>
                          <a:pt x="51" y="17"/>
                          <a:pt x="72" y="89"/>
                          <a:pt x="64" y="120"/>
                        </a:cubicBezTo>
                        <a:cubicBezTo>
                          <a:pt x="56" y="151"/>
                          <a:pt x="13" y="171"/>
                          <a:pt x="0" y="18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1" name="Freeform 546"/>
                  <p:cNvSpPr>
                    <a:spLocks/>
                  </p:cNvSpPr>
                  <p:nvPr/>
                </p:nvSpPr>
                <p:spPr bwMode="auto">
                  <a:xfrm>
                    <a:off x="3656" y="3280"/>
                    <a:ext cx="112" cy="1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6" y="48"/>
                      </a:cxn>
                      <a:cxn ang="0">
                        <a:pos x="112" y="144"/>
                      </a:cxn>
                    </a:cxnLst>
                    <a:rect l="0" t="0" r="r" b="b"/>
                    <a:pathLst>
                      <a:path w="112" h="144">
                        <a:moveTo>
                          <a:pt x="0" y="0"/>
                        </a:moveTo>
                        <a:cubicBezTo>
                          <a:pt x="9" y="8"/>
                          <a:pt x="37" y="24"/>
                          <a:pt x="56" y="48"/>
                        </a:cubicBezTo>
                        <a:cubicBezTo>
                          <a:pt x="75" y="72"/>
                          <a:pt x="100" y="124"/>
                          <a:pt x="112" y="144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" name="Freeform 547"/>
                  <p:cNvSpPr>
                    <a:spLocks/>
                  </p:cNvSpPr>
                  <p:nvPr/>
                </p:nvSpPr>
                <p:spPr bwMode="auto">
                  <a:xfrm>
                    <a:off x="3752" y="3264"/>
                    <a:ext cx="120" cy="1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2" y="72"/>
                      </a:cxn>
                      <a:cxn ang="0">
                        <a:pos x="120" y="160"/>
                      </a:cxn>
                    </a:cxnLst>
                    <a:rect l="0" t="0" r="r" b="b"/>
                    <a:pathLst>
                      <a:path w="120" h="160">
                        <a:moveTo>
                          <a:pt x="0" y="0"/>
                        </a:moveTo>
                        <a:cubicBezTo>
                          <a:pt x="12" y="12"/>
                          <a:pt x="52" y="45"/>
                          <a:pt x="72" y="72"/>
                        </a:cubicBezTo>
                        <a:cubicBezTo>
                          <a:pt x="92" y="99"/>
                          <a:pt x="110" y="142"/>
                          <a:pt x="120" y="16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8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/>
          </a:bodyPr>
          <a:lstStyle/>
          <a:p>
            <a:r>
              <a:rPr lang="ru-RU" sz="10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10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Кроссворд </a:t>
            </a:r>
            <a:endParaRPr lang="ru-RU" sz="10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SCRIBEC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3851" y="4031135"/>
            <a:ext cx="1747820" cy="2555403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665</Words>
  <PresentationFormat>Экран (4:3)</PresentationFormat>
  <Paragraphs>449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«Математический поезд» урок-игра  составила учитель математики 5 класса  МБОУ «Тиличикская средняя школа»  Хестанова Аида Таймуразовна</vt:lpstr>
      <vt:lpstr>1. Загадки  и  шарады</vt:lpstr>
      <vt:lpstr>1.Шла старушка в Москву, и навстречу ей  три старика.  Сколько человек шло в Москву?  </vt:lpstr>
      <vt:lpstr>2. Сколько горошин может войти  в пустой стакан?</vt:lpstr>
      <vt:lpstr>3. Спутник Земли делает один оборот за 1 ч 40 мин, а второй оборот за 100 мин. Как это получается?  </vt:lpstr>
      <vt:lpstr>4. Двое играли в шахматы 4 часа. Сколько времени играл каждый?  </vt:lpstr>
      <vt:lpstr>5. Что легче: 100 кг ваты или 100 кг железа? </vt:lpstr>
      <vt:lpstr>6. Первое –предлог, второе – летний дом.  А целое- порой решается с трудом    </vt:lpstr>
      <vt:lpstr>2.Кроссворд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3.  Фигурная задачка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Математический поезд</dc:title>
  <dc:creator>аида</dc:creator>
  <cp:lastModifiedBy>1</cp:lastModifiedBy>
  <cp:revision>17</cp:revision>
  <dcterms:created xsi:type="dcterms:W3CDTF">2014-11-24T07:17:36Z</dcterms:created>
  <dcterms:modified xsi:type="dcterms:W3CDTF">2014-11-25T07:58:44Z</dcterms:modified>
</cp:coreProperties>
</file>