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DC9FE-7A7F-420B-8C88-92EC742F43EB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AD6A0-394B-481D-BC15-255CE12469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4;&#1086;&#1084;\Desktop\14%20&#1060;&#1045;&#1042;&#1056;&#1040;&#1051;&#1071;\Alsu-Beregi-svoyu-lyubov_(muzoferma.com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86;&#1084;\Desktop\14%20&#1060;&#1045;&#1042;&#1056;&#1040;&#1051;&#1071;\&#1045;&#1082;&#1072;&#1090;&#1077;&#1088;&#1080;&#1085;&#1072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428604"/>
            <a:ext cx="8643998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  <a:cs typeface="+mn-cs"/>
              </a:rPr>
              <a:t>День в истории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1143000" y="1928813"/>
            <a:ext cx="7011988" cy="4370387"/>
            <a:chOff x="1143000" y="1928813"/>
            <a:chExt cx="7011988" cy="4370387"/>
          </a:xfrm>
        </p:grpSpPr>
        <p:pic>
          <p:nvPicPr>
            <p:cNvPr id="6" name="Picture 2" descr="C:\Users\Дом\Desktop\images.jpe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3000" y="1928813"/>
              <a:ext cx="7011988" cy="4370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2428860" y="2071678"/>
              <a:ext cx="3857652" cy="2246769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14000" b="1" dirty="0">
                  <a:ln w="11430"/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Che" pitchFamily="49" charset="-127"/>
                  <a:ea typeface="BatangChe" pitchFamily="49" charset="-127"/>
                  <a:cs typeface="AngsanaUPC" pitchFamily="18" charset="-34"/>
                </a:rPr>
                <a:t>14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788748" y="5143512"/>
              <a:ext cx="3533340" cy="92333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ru-RU" sz="5400" b="1" dirty="0">
                  <a:ln w="11430"/>
                  <a:solidFill>
                    <a:schemeClr val="accent4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Batang" pitchFamily="18" charset="-127"/>
                  <a:ea typeface="Batang" pitchFamily="18" charset="-127"/>
                </a:rPr>
                <a:t>ФЕВРАЛЯ</a:t>
              </a:r>
            </a:p>
          </p:txBody>
        </p:sp>
      </p:grpSp>
      <p:pic>
        <p:nvPicPr>
          <p:cNvPr id="11" name="Alsu-Beregi-svoyu-lyubov_(muzoferm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4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 1803 году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Мозес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Коатс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запатентовал машинку для чистки яблок.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357430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0" y="123110"/>
            <a:ext cx="4286280" cy="83099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</p:spTree>
  </p:cSld>
  <p:clrMapOvr>
    <a:masterClrMapping/>
  </p:clrMapOvr>
  <p:transition advTm="10624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643182"/>
            <a:ext cx="8229600" cy="402592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 1898 году Встреча российского нефтепромышленника Эммануэля НОБЕЛЯ и немецкого инженера Рудольфа ДИЗЕЛЯ. Россия получает привилегию на использование паровых судов с дизельным двигателем. А еще через год первый четырехтактный двигатель Дизеля будет пущен в России.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123110"/>
            <a:ext cx="4286280" cy="83099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0"/>
            <a:ext cx="2071702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7425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0572" y="5857892"/>
            <a:ext cx="4543428" cy="1000108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Рудольф ДИЗЕЛЬ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928670"/>
            <a:ext cx="7208252" cy="5077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0" y="123110"/>
            <a:ext cx="2928926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</p:spTree>
  </p:cSld>
  <p:clrMapOvr>
    <a:masterClrMapping/>
  </p:clrMapOvr>
  <p:transition advTm="6131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0"/>
            <a:ext cx="44506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0" y="123110"/>
            <a:ext cx="2928926" cy="83099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</p:spTree>
  </p:cSld>
  <p:clrMapOvr>
    <a:masterClrMapping/>
  </p:clrMapOvr>
  <p:transition advTm="8845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 1918 году большевиками принят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декрет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переходе всех земель в собственность государства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2786058"/>
            <a:ext cx="2881318" cy="3785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0" y="123110"/>
            <a:ext cx="4286280" cy="83099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786190"/>
            <a:ext cx="3762396" cy="1881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2075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840171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 1918 году Вводится календарь нового стиля (григорианский). Период с 1 по 13 февраля 1918 года выпадет из российского календаря.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2714644" cy="180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4000504"/>
            <a:ext cx="3810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4857720" y="285728"/>
            <a:ext cx="4286280" cy="83099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</p:spTree>
  </p:cSld>
  <p:clrMapOvr>
    <a:masterClrMapping/>
  </p:clrMapOvr>
  <p:transition advTm="15335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В 1924 году компания IBM получила свое нынешнее, всем известное имя.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281866"/>
            <a:ext cx="4929222" cy="3253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2428892" cy="168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4857720" y="285728"/>
            <a:ext cx="4286280" cy="83099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</p:spTree>
  </p:cSld>
  <p:clrMapOvr>
    <a:masterClrMapping/>
  </p:clrMapOvr>
  <p:transition advTm="10936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572560" cy="38576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В 1936 году за большой вклад в дело охраны государственной границы ЦИК СССР наградил орденом Ленина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Камчатский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 и Таджикский 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Краснознаменные пограничные отряды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, а также Высшую пограничную школу</a:t>
            </a:r>
            <a:endParaRPr lang="ru-RU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4934210"/>
            <a:ext cx="2786082" cy="1710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4286248" y="357166"/>
            <a:ext cx="4286280" cy="83099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</p:spTree>
  </p:cSld>
  <p:clrMapOvr>
    <a:masterClrMapping/>
  </p:clrMapOvr>
  <p:transition advTm="17331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35729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В 1952 году состоялось открытие шестых Зимних Олимпийских игр в городе Осло (Норвегия). </a:t>
            </a:r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643182"/>
            <a:ext cx="5286412" cy="3964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285720" y="214290"/>
            <a:ext cx="4286280" cy="83099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11581"/>
            <a:ext cx="9144000" cy="564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208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71990" cy="48291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В 2006 году Светлана </a:t>
            </a:r>
            <a:r>
              <a:rPr lang="ru-RU" b="1" dirty="0" err="1" smtClean="0"/>
              <a:t>Журова</a:t>
            </a:r>
            <a:r>
              <a:rPr lang="ru-RU" b="1" dirty="0" smtClean="0"/>
              <a:t> выиграла "золото" Олимпиады в конькобежном спорте. Россиянка показала первый результат на дистанции 500 метров - 76,57 секунды по сумме двух попыток.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84883"/>
            <a:ext cx="4071934" cy="6116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0" y="214290"/>
            <a:ext cx="4286280" cy="83099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</p:spTree>
  </p:cSld>
  <p:clrMapOvr>
    <a:masterClrMapping/>
  </p:clrMapOvr>
  <p:transition advTm="2315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214282" y="162618"/>
            <a:ext cx="335758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pic>
        <p:nvPicPr>
          <p:cNvPr id="4" name="Picture 2" descr="C:\Users\Дом\Desktop\dfa81196d722a0ab4e73cee896256f2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75"/>
            <a:ext cx="9144000" cy="518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574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214282" y="162618"/>
            <a:ext cx="335758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88" y="1349375"/>
            <a:ext cx="8643937" cy="5016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solidFill>
                  <a:srgbClr val="002060"/>
                </a:solidFill>
                <a:latin typeface="+mn-lt"/>
              </a:rPr>
              <a:t>Из года в год мы празднуем этот замечательный праздник. Но многие ли из нас задумывались о том, как появился День Святого Валентина? А история эта, между прочим, довольно интересна. </a:t>
            </a:r>
          </a:p>
          <a:p>
            <a:pPr>
              <a:defRPr/>
            </a:pPr>
            <a:r>
              <a:rPr lang="ru-RU" sz="3200" dirty="0">
                <a:solidFill>
                  <a:srgbClr val="002060"/>
                </a:solidFill>
                <a:latin typeface="+mn-lt"/>
              </a:rPr>
              <a:t>Из названия праздника можно догадаться, что "виновником" его был некий Валентин. И, в общем-то, большинство из нас больше ничего об этом празднике и не знают. Поэтому, давайте-ка, заглянем в историю.. </a:t>
            </a:r>
          </a:p>
        </p:txBody>
      </p:sp>
      <p:pic>
        <p:nvPicPr>
          <p:cNvPr id="5" name="Picture 4" descr="C:\Users\Дом\Desktop\805e1430ad73c7bcedd48a02d0c2f72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13" y="5429250"/>
            <a:ext cx="1214437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8736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214282" y="162618"/>
            <a:ext cx="3357586" cy="1077218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spc="0" normalizeH="0" baseline="0" noProof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14 февраля</a:t>
            </a:r>
            <a:br>
              <a:rPr kumimoji="0" lang="ru-RU" sz="3200" b="1" i="0" u="none" strike="noStrike" kern="1200" cap="all" spc="0" normalizeH="0" baseline="0" noProof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all" spc="0" normalizeH="0" baseline="0" noProof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День в истории</a:t>
            </a:r>
            <a:endParaRPr kumimoji="0" lang="ru-RU" sz="3200" b="1" i="0" u="none" strike="noStrike" kern="1200" cap="all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4" descr="C:\Users\Дом\Desktop\805e1430ad73c7bcedd48a02d0c2f72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75" y="285750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57188" y="1643063"/>
            <a:ext cx="8572500" cy="50006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далеком 269 году в Риме жил священник по имени Валентин. В то время в Римской империи был недостаток военных, причиной тому считались браки. Правящий в те времена император считал, что состоящий в браке человек больше думает о своей семье, нежели об армии и благе государства. Но разве любовь зависит от официального оформления отношений? Так или иначе, браки он запретил.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Однако, несмотря на запрет, венчания проходили как и раньше, только в тайне от императора. Одним из тех, кто вопреки закону и венчал влюбленных, был тот самый Валентин. День за днем, неделя за неделей.. время шло и в какой-то момент информация о тайных венчаниях все же дошла до императора. И Валентин вскоре оказался за решеткой, приговоренный к смерти..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2263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0" y="0"/>
            <a:ext cx="4286280" cy="107721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313" y="1285875"/>
            <a:ext cx="8572500" cy="54292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Однако, несмотря на запрет, венчания проходили как и раньше, только в тайне от императора. Одним из тех, кто вопреки закону и венчал влюбленных, был тот самый Валентин. День за днем, неделя за неделей.. время шло и в какой-то момент информация о тайных венчаниях все же дошла до императора. И Валентин вскоре оказался за решеткой, приговоренный к смерти…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C:\Users\Дом\Desktop\805e1430ad73c7bcedd48a02d0c2f72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188" y="71438"/>
            <a:ext cx="1643062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340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0" y="0"/>
            <a:ext cx="4286280" cy="107721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313" y="2143125"/>
            <a:ext cx="8572500" cy="4572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Валентина на тот момент тоже была возлюбленная…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день до своей казни Валентин написал письмо для нее, в котором рассказал о своей любви. Когда его повели на казнь, девушка еще не успела прочитать его. Открыто письмо было лишь после его смерти.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Такова легенда…</a:t>
            </a:r>
          </a:p>
        </p:txBody>
      </p:sp>
      <p:pic>
        <p:nvPicPr>
          <p:cNvPr id="5" name="Picture 2" descr="C:\Users\Дом\Desktop\326e800dce1b7c6eef16f344b0297a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285750"/>
            <a:ext cx="26289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5382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0" y="123110"/>
            <a:ext cx="4286280" cy="83099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313" y="1000125"/>
            <a:ext cx="3614737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Так родилась замечательная традиция – дарить «валентинки» в знак любви и признательности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3" descr="C:\Users\Дом\Desktop\e49aefce8c4403f4c25062f3d207e98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4572000"/>
            <a:ext cx="221456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Дом\Desktop\5d8cf56c462972827c792a401afbf3b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57166"/>
            <a:ext cx="466090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872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142984"/>
            <a:ext cx="8686800" cy="4983179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В 1744 году в Петербург прибыла 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принцесса 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СОФИЯ-АВГУСТА-ФРЕДЕРИКА </a:t>
            </a:r>
            <a:r>
              <a:rPr lang="ru-RU" sz="3600" dirty="0" smtClean="0">
                <a:solidFill>
                  <a:schemeClr val="accent4">
                    <a:lumMod val="50000"/>
                  </a:schemeClr>
                </a:solidFill>
              </a:rPr>
              <a:t>– будущая Екатерина 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</a:rPr>
              <a:t>II</a:t>
            </a:r>
            <a:endParaRPr lang="ru-RU" sz="36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0" y="123110"/>
            <a:ext cx="4286280" cy="83099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3214686"/>
            <a:ext cx="2643206" cy="3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3853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Екатерин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3812" y="219075"/>
            <a:ext cx="8524902" cy="6393676"/>
          </a:xfrm>
          <a:prstGeom prst="rect">
            <a:avLst/>
          </a:prstGeom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6500826" y="285728"/>
            <a:ext cx="2643174" cy="83099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14 февраля</a:t>
            </a:r>
            <a:b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День в истории</a:t>
            </a:r>
          </a:p>
        </p:txBody>
      </p:sp>
    </p:spTree>
  </p:cSld>
  <p:clrMapOvr>
    <a:masterClrMapping/>
  </p:clrMapOvr>
  <p:transition advTm="1904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9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</TotalTime>
  <Words>573</Words>
  <Application>Microsoft Office PowerPoint</Application>
  <PresentationFormat>Экран (4:3)</PresentationFormat>
  <Paragraphs>41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Рудольф ДИЗЕЛЬ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22</cp:revision>
  <dcterms:created xsi:type="dcterms:W3CDTF">2014-02-13T17:56:20Z</dcterms:created>
  <dcterms:modified xsi:type="dcterms:W3CDTF">2014-02-13T19:56:24Z</dcterms:modified>
</cp:coreProperties>
</file>