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36"/>
  </p:notesMasterIdLst>
  <p:sldIdLst>
    <p:sldId id="256" r:id="rId2"/>
    <p:sldId id="257" r:id="rId3"/>
    <p:sldId id="310" r:id="rId4"/>
    <p:sldId id="290" r:id="rId5"/>
    <p:sldId id="291" r:id="rId6"/>
    <p:sldId id="284" r:id="rId7"/>
    <p:sldId id="292" r:id="rId8"/>
    <p:sldId id="288" r:id="rId9"/>
    <p:sldId id="261" r:id="rId10"/>
    <p:sldId id="264" r:id="rId11"/>
    <p:sldId id="294" r:id="rId12"/>
    <p:sldId id="293" r:id="rId13"/>
    <p:sldId id="287" r:id="rId14"/>
    <p:sldId id="286" r:id="rId15"/>
    <p:sldId id="297" r:id="rId16"/>
    <p:sldId id="296" r:id="rId17"/>
    <p:sldId id="267" r:id="rId18"/>
    <p:sldId id="308" r:id="rId19"/>
    <p:sldId id="298" r:id="rId20"/>
    <p:sldId id="299" r:id="rId21"/>
    <p:sldId id="295" r:id="rId22"/>
    <p:sldId id="285" r:id="rId23"/>
    <p:sldId id="300" r:id="rId24"/>
    <p:sldId id="304" r:id="rId25"/>
    <p:sldId id="307" r:id="rId26"/>
    <p:sldId id="306" r:id="rId27"/>
    <p:sldId id="275" r:id="rId28"/>
    <p:sldId id="280" r:id="rId29"/>
    <p:sldId id="302" r:id="rId30"/>
    <p:sldId id="305" r:id="rId31"/>
    <p:sldId id="303" r:id="rId32"/>
    <p:sldId id="301" r:id="rId33"/>
    <p:sldId id="282" r:id="rId34"/>
    <p:sldId id="311" r:id="rId35"/>
  </p:sldIdLst>
  <p:sldSz cx="12192000" cy="6858000"/>
  <p:notesSz cx="6858000" cy="9144000"/>
  <p:custDataLst>
    <p:tags r:id="rId3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F36B1"/>
    <a:srgbClr val="2D5190"/>
    <a:srgbClr val="386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6323" autoAdjust="0"/>
  </p:normalViewPr>
  <p:slideViewPr>
    <p:cSldViewPr snapToGrid="0">
      <p:cViewPr varScale="1">
        <p:scale>
          <a:sx n="82" d="100"/>
          <a:sy n="82" d="100"/>
        </p:scale>
        <p:origin x="114" y="59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405C8-7EFE-4B15-807D-7765AE454758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0661A-DBC5-460F-8DD8-4E346A31B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670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361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E95D52-8F48-4399-81E4-8DC1FD27EC62}" type="slidenum">
              <a:rPr lang="ru-RU"/>
              <a:pPr/>
              <a:t>3</a:t>
            </a:fld>
            <a:endParaRPr lang="ru-RU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511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304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11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85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11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99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08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3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3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217507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 userDrawn="1"/>
        </p:nvSpPr>
        <p:spPr>
          <a:xfrm>
            <a:off x="4160939" y="2952925"/>
            <a:ext cx="2910980" cy="10150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ОТВЕТ</a:t>
            </a:r>
            <a:endParaRPr lang="ru-R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9263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D1E6EBF6-77DD-442A-8172-33ADDEBA7A7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087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25" r:id="rId13"/>
    <p:sldLayoutId id="2147483739" r:id="rId14"/>
  </p:sldLayoutIdLst>
  <p:transition spd="med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5" Type="http://schemas.openxmlformats.org/officeDocument/2006/relationships/slide" Target="slide18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21.xml"/><Relationship Id="rId18" Type="http://schemas.openxmlformats.org/officeDocument/2006/relationships/slide" Target="slide31.xml"/><Relationship Id="rId3" Type="http://schemas.openxmlformats.org/officeDocument/2006/relationships/notesSlide" Target="../notesSlides/notesSlide2.xml"/><Relationship Id="rId7" Type="http://schemas.openxmlformats.org/officeDocument/2006/relationships/slide" Target="slide9.xml"/><Relationship Id="rId12" Type="http://schemas.openxmlformats.org/officeDocument/2006/relationships/slide" Target="slide19.xml"/><Relationship Id="rId17" Type="http://schemas.openxmlformats.org/officeDocument/2006/relationships/slide" Target="slide29.xml"/><Relationship Id="rId2" Type="http://schemas.openxmlformats.org/officeDocument/2006/relationships/slideLayout" Target="../slideLayouts/slideLayout2.xml"/><Relationship Id="rId16" Type="http://schemas.openxmlformats.org/officeDocument/2006/relationships/slide" Target="slide27.xml"/><Relationship Id="rId1" Type="http://schemas.openxmlformats.org/officeDocument/2006/relationships/tags" Target="../tags/tag5.xml"/><Relationship Id="rId6" Type="http://schemas.openxmlformats.org/officeDocument/2006/relationships/slide" Target="slide7.xml"/><Relationship Id="rId11" Type="http://schemas.openxmlformats.org/officeDocument/2006/relationships/slide" Target="slide17.xml"/><Relationship Id="rId5" Type="http://schemas.openxmlformats.org/officeDocument/2006/relationships/slide" Target="slide5.xml"/><Relationship Id="rId15" Type="http://schemas.openxmlformats.org/officeDocument/2006/relationships/slide" Target="slide25.xml"/><Relationship Id="rId10" Type="http://schemas.openxmlformats.org/officeDocument/2006/relationships/slide" Target="slide15.xml"/><Relationship Id="rId19" Type="http://schemas.openxmlformats.org/officeDocument/2006/relationships/slide" Target="slide33.xml"/><Relationship Id="rId4" Type="http://schemas.openxmlformats.org/officeDocument/2006/relationships/slide" Target="slide3.xml"/><Relationship Id="rId9" Type="http://schemas.openxmlformats.org/officeDocument/2006/relationships/slide" Target="slide13.xml"/><Relationship Id="rId14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5" Type="http://schemas.openxmlformats.org/officeDocument/2006/relationships/slide" Target="slide28.xml"/><Relationship Id="rId4" Type="http://schemas.openxmlformats.org/officeDocument/2006/relationships/image" Target="../media/image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depositphotos.com/stock-photos/%D0%B2%D0%B0%D0%B2%D0%B8%D0%BB%D0%BE%D0%BD.html" TargetMode="External"/><Relationship Id="rId2" Type="http://schemas.openxmlformats.org/officeDocument/2006/relationships/hyperlink" Target="https://geographyofrussia.com/wp-content/uploads/2010/04/landscape-egyptian-pyramids-backgrounds-wallpapers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oogle.ru/search?newwindow=1&amp;channel=t24&amp;source=univ&amp;tbm=isch&amp;q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5" Type="http://schemas.openxmlformats.org/officeDocument/2006/relationships/slide" Target="slide10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76962" y="5802921"/>
            <a:ext cx="4017968" cy="928469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ea typeface="Open Sans" panose="020B0606030504020204" pitchFamily="34" charset="0"/>
                <a:cs typeface="Times New Roman" pitchFamily="18" charset="0"/>
              </a:rPr>
              <a:t>МКОУ «</a:t>
            </a:r>
            <a:r>
              <a:rPr lang="ru-RU" sz="2000" dirty="0" err="1" smtClean="0">
                <a:solidFill>
                  <a:srgbClr val="0000FF"/>
                </a:solidFill>
                <a:latin typeface="Times New Roman" pitchFamily="18" charset="0"/>
                <a:ea typeface="Open Sans" panose="020B0606030504020204" pitchFamily="34" charset="0"/>
                <a:cs typeface="Times New Roman" pitchFamily="18" charset="0"/>
              </a:rPr>
              <a:t>Тиличикская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ea typeface="Open Sans" panose="020B0606030504020204" pitchFamily="34" charset="0"/>
                <a:cs typeface="Times New Roman" pitchFamily="18" charset="0"/>
              </a:rPr>
              <a:t> средняя школа»</a:t>
            </a:r>
          </a:p>
          <a:p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ea typeface="Open Sans" panose="020B0606030504020204" pitchFamily="34" charset="0"/>
                <a:cs typeface="Times New Roman" pitchFamily="18" charset="0"/>
              </a:rPr>
              <a:t>16.03.2022 г.</a:t>
            </a:r>
            <a:endParaRPr lang="ru-RU" sz="2000" dirty="0">
              <a:solidFill>
                <a:srgbClr val="0000FF"/>
              </a:solidFill>
              <a:latin typeface="Times New Roman" pitchFamily="18" charset="0"/>
              <a:ea typeface="Open Sans" panose="020B0606030504020204" pitchFamily="34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7238" y="242887"/>
            <a:ext cx="112156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Брейн</a:t>
            </a:r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ринг       5а+ 5б</a:t>
            </a:r>
            <a:endParaRPr lang="ru-RU" sz="6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МОЁ НЕДЕЛЯ МАТЕМ 2021-2022\картинки математика\80944f4cb921ef3a8acdc2593c97298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2052578"/>
            <a:ext cx="5472112" cy="3649856"/>
          </a:xfrm>
          <a:prstGeom prst="rect">
            <a:avLst/>
          </a:prstGeom>
          <a:noFill/>
        </p:spPr>
      </p:pic>
      <p:pic>
        <p:nvPicPr>
          <p:cNvPr id="1027" name="Picture 3" descr="F:\МОЁ НЕДЕЛЯ МАТЕМ 2021-2022\картинки математика\11407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79892" y="2085975"/>
            <a:ext cx="6412109" cy="36004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2935" y="5686425"/>
            <a:ext cx="2567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 математики –Хестанова АидаТаймуразовна 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75901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1639140"/>
            <a:ext cx="12192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 интерес к математике и стремление к знаниям</a:t>
            </a:r>
          </a:p>
          <a:p>
            <a:pPr algn="ctr"/>
            <a:endParaRPr lang="ru-RU" sz="36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балл  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гнутая влево стрелка 4">
            <a:hlinkClick r:id="rId4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03332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27051" y="1196976"/>
            <a:ext cx="11387667" cy="4498975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dirty="0">
                <a:solidFill>
                  <a:schemeClr val="hlink"/>
                </a:solidFill>
              </a:rPr>
              <a:t>  </a:t>
            </a:r>
          </a:p>
          <a:p>
            <a:pPr algn="ctr">
              <a:buFont typeface="Arial" pitchFamily="34" charset="0"/>
              <a:buNone/>
            </a:pPr>
            <a:r>
              <a:rPr lang="ru-RU" dirty="0">
                <a:solidFill>
                  <a:schemeClr val="hlink"/>
                </a:solidFill>
              </a:rPr>
              <a:t>   </a:t>
            </a:r>
            <a:r>
              <a:rPr lang="ru-RU" sz="4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Найдите следующее  число:</a:t>
            </a:r>
          </a:p>
          <a:p>
            <a:pPr algn="ctr">
              <a:buFont typeface="Arial" pitchFamily="34" charset="0"/>
              <a:buNone/>
            </a:pPr>
            <a:r>
              <a:rPr lang="ru-RU" sz="4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0; 1; 4; 9; 16; 25; </a:t>
            </a:r>
            <a:r>
              <a:rPr lang="ru-RU" sz="4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5672138" y="57578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14401" y="609601"/>
            <a:ext cx="10462684" cy="46640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50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36</a:t>
            </a:r>
            <a:endParaRPr kumimoji="0" lang="ru-RU" sz="15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3" y="1428750"/>
            <a:ext cx="113728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Paint</a:t>
            </a: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- это программа позволяющая… 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5672138" y="57578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3" y="1428750"/>
            <a:ext cx="113728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Создавать и обрабатывать рисунки</a:t>
            </a: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71475" y="2534781"/>
            <a:ext cx="1076621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Чему равен 1 Мбайт?</a:t>
            </a:r>
            <a:r>
              <a:rPr lang="ru-RU" sz="5400" dirty="0" smtClean="0"/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5672138" y="57578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71475" y="2534781"/>
            <a:ext cx="1076621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1024 Кбайт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Учительни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1317" y="2265977"/>
            <a:ext cx="4255994" cy="43032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03724" y="1534646"/>
            <a:ext cx="7961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Бонус </a:t>
            </a:r>
            <a:endParaRPr lang="ru-RU" sz="9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>
            <a:hlinkClick r:id="rId5" action="ppaction://hlinksldjump"/>
          </p:cNvPr>
          <p:cNvSpPr/>
          <p:nvPr/>
        </p:nvSpPr>
        <p:spPr>
          <a:xfrm>
            <a:off x="9229725" y="1114425"/>
            <a:ext cx="2643187" cy="2357437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529523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1639140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 интерес к информатике и </a:t>
            </a:r>
          </a:p>
          <a:p>
            <a:pPr algn="ctr"/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стремление к знаниям</a:t>
            </a:r>
          </a:p>
          <a:p>
            <a:pPr algn="ctr"/>
            <a:endParaRPr lang="ru-RU" sz="36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балл  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гнутая влево стрелка 4">
            <a:hlinkClick r:id="rId4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03332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00038" y="713410"/>
            <a:ext cx="11182428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Файл – это?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программа в оперативной памяти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текст, напечатанный на принтере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программа или данные на диске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программа в оперативной памяти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F36B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5672138" y="57578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593599"/>
              </p:ext>
            </p:extLst>
          </p:nvPr>
        </p:nvGraphicFramePr>
        <p:xfrm>
          <a:off x="0" y="0"/>
          <a:ext cx="12192006" cy="68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357688"/>
                <a:gridCol w="1585912"/>
                <a:gridCol w="1600200"/>
                <a:gridCol w="1557338"/>
                <a:gridCol w="1588702"/>
                <a:gridCol w="1502166"/>
              </a:tblGrid>
              <a:tr h="2270502">
                <a:tc>
                  <a:txBody>
                    <a:bodyPr/>
                    <a:lstStyle/>
                    <a:p>
                      <a:pPr algn="l"/>
                      <a:r>
                        <a:rPr lang="ru-RU" sz="48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  </a:t>
                      </a:r>
                      <a:r>
                        <a:rPr lang="ru-RU" sz="4800" cap="none" spc="0" dirty="0" smtClean="0">
                          <a:ln w="0"/>
                          <a:solidFill>
                            <a:srgbClr val="0000FF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ru-RU" sz="4000" b="1" cap="none" spc="0" dirty="0" smtClean="0">
                          <a:ln w="0"/>
                          <a:solidFill>
                            <a:srgbClr val="0000FF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lang="ru-RU" sz="4000" b="1" cap="none" spc="0" dirty="0">
                        <a:ln w="0"/>
                        <a:solidFill>
                          <a:srgbClr val="0000FF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u="none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1</a:t>
                      </a:r>
                      <a:endParaRPr lang="ru-RU" sz="7200" b="1" u="none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u="none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2</a:t>
                      </a:r>
                      <a:endParaRPr lang="ru-RU" sz="7200" b="1" u="none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3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4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5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293749"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0"/>
                          <a:solidFill>
                            <a:srgbClr val="0000FF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информатика</a:t>
                      </a:r>
                      <a:endParaRPr lang="ru-RU" sz="4000" b="1" cap="none" spc="0" dirty="0">
                        <a:ln w="0"/>
                        <a:solidFill>
                          <a:srgbClr val="0000FF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1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2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3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4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3" action="ppaction://hlinksldjump"/>
                        </a:rPr>
                        <a:t>5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293749"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0"/>
                          <a:solidFill>
                            <a:srgbClr val="0000FF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технология</a:t>
                      </a:r>
                      <a:endParaRPr lang="ru-RU" sz="4000" b="1" cap="none" spc="0" dirty="0">
                        <a:ln w="0"/>
                        <a:solidFill>
                          <a:srgbClr val="0000FF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4" action="ppaction://hlinksldjump"/>
                        </a:rPr>
                        <a:t>1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5" action="ppaction://hlinksldjump"/>
                        </a:rPr>
                        <a:t>2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6" action="ppaction://hlinksldjump"/>
                        </a:rPr>
                        <a:t>3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7" action="ppaction://hlinksldjump"/>
                        </a:rPr>
                        <a:t>4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8" action="ppaction://hlinksldjump"/>
                        </a:rPr>
                        <a:t>5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Улыбающееся лицо 2">
            <a:hlinkClick r:id="rId19" action="ppaction://hlinksldjump"/>
          </p:cNvPr>
          <p:cNvSpPr/>
          <p:nvPr/>
        </p:nvSpPr>
        <p:spPr>
          <a:xfrm>
            <a:off x="285750" y="6229350"/>
            <a:ext cx="442913" cy="457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649133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438" y="730770"/>
            <a:ext cx="1173003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</a:t>
            </a:r>
          </a:p>
          <a:p>
            <a:pPr algn="ctr"/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</a:t>
            </a:r>
          </a:p>
          <a:p>
            <a:pPr algn="ctr"/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данные на диске</a:t>
            </a:r>
            <a:endParaRPr lang="ru-RU" sz="6600" b="1" dirty="0"/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69430" y="715089"/>
            <a:ext cx="1083788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необходимо делать в перерыве при работе за компьютером?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5672138" y="57578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00050" y="291524"/>
            <a:ext cx="11387138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гимнастику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80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глаз</a:t>
            </a: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385763" y="5014913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537617" y="341622"/>
            <a:ext cx="11353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называется наука об изучении и возделывании растений?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Выберите один верный ответ.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3322430" y="2919921"/>
            <a:ext cx="453624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4800" dirty="0" err="1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гротехнология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астениеводство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вощеводство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технология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>
            <a:hlinkClick r:id="rId2" action="ppaction://hlinksldjump"/>
          </p:cNvPr>
          <p:cNvSpPr/>
          <p:nvPr/>
        </p:nvSpPr>
        <p:spPr>
          <a:xfrm>
            <a:off x="8043863" y="5800725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5656" y="934208"/>
            <a:ext cx="744441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80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растениеводство</a:t>
            </a: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776" y="676960"/>
            <a:ext cx="110585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Выберите  материалы , которые добываются людьми в природе </a:t>
            </a:r>
            <a:r>
              <a:rPr lang="ru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(натуральные). </a:t>
            </a:r>
            <a:endParaRPr lang="ru-RU" sz="4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28913" y="3072348"/>
            <a:ext cx="715803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стекло </a:t>
            </a:r>
          </a:p>
          <a:p>
            <a:pPr algn="ctr"/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глина</a:t>
            </a:r>
          </a:p>
          <a:p>
            <a:pPr algn="ctr"/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песок</a:t>
            </a:r>
          </a:p>
          <a:p>
            <a:pPr algn="ctr"/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кирпич</a:t>
            </a:r>
          </a:p>
          <a:p>
            <a:pPr algn="ctr"/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древесина</a:t>
            </a:r>
          </a:p>
          <a:p>
            <a:pPr algn="ctr"/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бензин</a:t>
            </a:r>
            <a:endParaRPr lang="ru-RU" sz="4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>
            <a:hlinkClick r:id="rId2" action="ppaction://hlinksldjump"/>
          </p:cNvPr>
          <p:cNvSpPr/>
          <p:nvPr/>
        </p:nvSpPr>
        <p:spPr>
          <a:xfrm>
            <a:off x="8443913" y="59864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5926" y="205472"/>
            <a:ext cx="8415337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5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глина</a:t>
            </a:r>
          </a:p>
          <a:p>
            <a:pPr algn="ctr"/>
            <a:r>
              <a:rPr lang="ru-RU" sz="8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песок</a:t>
            </a:r>
          </a:p>
          <a:p>
            <a:pPr algn="ctr"/>
            <a:r>
              <a:rPr lang="ru-RU" sz="8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древесина</a:t>
            </a: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285750" y="5086350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Учительни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4180" y="2280265"/>
            <a:ext cx="4255994" cy="43032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03724" y="1534646"/>
            <a:ext cx="7961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Бонус</a:t>
            </a:r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>
            <a:hlinkClick r:id="rId5" action="ppaction://hlinksldjump"/>
          </p:cNvPr>
          <p:cNvSpPr/>
          <p:nvPr/>
        </p:nvSpPr>
        <p:spPr>
          <a:xfrm>
            <a:off x="9229725" y="1114425"/>
            <a:ext cx="2643187" cy="2357437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30889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37" y="914399"/>
            <a:ext cx="112254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 трудолюбие </a:t>
            </a:r>
          </a:p>
          <a:p>
            <a:pPr algn="ctr"/>
            <a:endParaRPr lang="ru-RU" sz="36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балл  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лево стрелка 5">
            <a:hlinkClick r:id="rId4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761401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171450" y="231116"/>
            <a:ext cx="11301413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Выбери материал, который обладает влагонепроницаемыми свойствами.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solidFill>
                <a:srgbClr val="0000FF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вата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фольга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глина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8320088" y="59864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36016" y="279400"/>
            <a:ext cx="7422621" cy="4992688"/>
          </a:xfrm>
        </p:spPr>
        <p:txBody>
          <a:bodyPr>
            <a:normAutofit fontScale="92500"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ДРЕВНИЙ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ВАВИЛОН</a:t>
            </a:r>
          </a:p>
          <a:p>
            <a:pPr algn="ctr">
              <a:buFontTx/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 нас дошли сотни тысяч обожжённых глиняных табличек с письменами древних вавилонян. Простейшими цифрами в их системе служили два знака: вертикальный клин для обозначения 1 и горизонтальный клин – для 10.</a:t>
            </a:r>
          </a:p>
          <a:p>
            <a:pPr>
              <a:buFontTx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Вопрос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число обозначает запись 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&lt;&lt;&lt;&lt;&lt;</a:t>
            </a:r>
            <a:r>
              <a:rPr lang="en-US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VVV</a:t>
            </a:r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" name="Горизонтальный свиток 3">
            <a:hlinkClick r:id="rId3" action="ppaction://hlinksldjump"/>
          </p:cNvPr>
          <p:cNvSpPr/>
          <p:nvPr/>
        </p:nvSpPr>
        <p:spPr>
          <a:xfrm>
            <a:off x="8057529" y="5824124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</a:t>
            </a: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47" y="1199371"/>
            <a:ext cx="4275273" cy="538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50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74361" y="758309"/>
            <a:ext cx="382143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фольга</a:t>
            </a:r>
            <a:endParaRPr lang="ru-RU" sz="8800" dirty="0"/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357187" y="263602"/>
            <a:ext cx="11430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списка </a:t>
            </a:r>
            <a:r>
              <a:rPr kumimoji="0" lang="ru-RU" sz="40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выберите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те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способы обработки материалов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 которыми человек сталкивается в быту, дома или на даче: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варка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сушка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ковка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рубка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измельчение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литьё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8429626" y="59864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90850" y="308700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варка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сушка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измельчение  </a:t>
            </a: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0050"/>
            <a:ext cx="12192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endParaRPr lang="ru-RU" sz="4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вами очень интересно работать и играть!</a:t>
            </a:r>
          </a:p>
          <a:p>
            <a:pPr algn="ctr"/>
            <a:endParaRPr lang="ru-RU" sz="4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 новых встреч!</a:t>
            </a:r>
            <a:endParaRPr lang="ru-RU" sz="4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0308" y="1846273"/>
            <a:ext cx="112072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https://geographyofrussia.com/wp-content/uploads/2010/04/landscape-egyptian-pyramids-backgrounds-wallpapers.jpg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https://ru.depositphotos.com/stock-photos/%D0%B2%D0%B0%D0%B2%D0%B8%D0%BB%D0%BE%D0%BD.html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www.google.ru/search?newwindow=1&amp;channel=t24&amp;source=univ&amp;tbm=isch&amp;q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574431"/>
            <a:ext cx="7748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на использованные интернет-ресурсы: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73198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1" y="609601"/>
            <a:ext cx="10462684" cy="4664075"/>
          </a:xfrm>
        </p:spPr>
        <p:txBody>
          <a:bodyPr/>
          <a:lstStyle/>
          <a:p>
            <a:r>
              <a:rPr lang="ru-RU" sz="15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434" y="1412875"/>
            <a:ext cx="11472333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Составьте все двузначные числа, в записи которых используются только цифры 0, 3, 5, 7, 9. Цифры повторяться не должны.</a:t>
            </a:r>
            <a:endParaRPr lang="ru-RU" dirty="0" smtClean="0">
              <a:solidFill>
                <a:srgbClr val="0000FF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5672138" y="57578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YandexDisk\Скриншоты\2022-03-13_23-58-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42950"/>
            <a:ext cx="12192000" cy="4981677"/>
          </a:xfrm>
          <a:prstGeom prst="rect">
            <a:avLst/>
          </a:prstGeom>
          <a:noFill/>
        </p:spPr>
      </p:pic>
      <p:sp>
        <p:nvSpPr>
          <p:cNvPr id="3" name="Выгнутая влево стрелка 2">
            <a:hlinkClick r:id="rId3" action="ppaction://hlinksldjump"/>
          </p:cNvPr>
          <p:cNvSpPr/>
          <p:nvPr/>
        </p:nvSpPr>
        <p:spPr>
          <a:xfrm>
            <a:off x="9658351" y="504348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476250"/>
            <a:ext cx="11515725" cy="45339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  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</a:t>
            </a: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Из Санкт-Петербурга в Москву поезд шел 1 ч 20 мин. А из Москвы в Санкт- Петербург – 80 мин. Что случилось в пути?</a:t>
            </a:r>
          </a:p>
        </p:txBody>
      </p:sp>
      <p:pic>
        <p:nvPicPr>
          <p:cNvPr id="62468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9038" y="3225799"/>
            <a:ext cx="3887787" cy="3338331"/>
          </a:xfrm>
          <a:prstGeom prst="rect">
            <a:avLst/>
          </a:prstGeom>
          <a:noFill/>
        </p:spPr>
      </p:pic>
      <p:sp>
        <p:nvSpPr>
          <p:cNvPr id="4" name="Горизонтальный свиток 3">
            <a:hlinkClick r:id="rId4" action="ppaction://hlinksldjump"/>
          </p:cNvPr>
          <p:cNvSpPr/>
          <p:nvPr/>
        </p:nvSpPr>
        <p:spPr>
          <a:xfrm>
            <a:off x="8458200" y="5772151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326092" y="690563"/>
            <a:ext cx="96012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Ничего не случилось!</a:t>
            </a:r>
          </a:p>
          <a:p>
            <a:pPr algn="ctr">
              <a:spcBef>
                <a:spcPct val="50000"/>
              </a:spcBef>
            </a:pPr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ч 20 мин = 80 </a:t>
            </a:r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мин</a:t>
            </a:r>
            <a:endParaRPr lang="ru-RU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03724" y="1534646"/>
            <a:ext cx="7961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Бонус </a:t>
            </a:r>
            <a:endParaRPr lang="ru-RU" sz="9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Учительни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1317" y="2265977"/>
            <a:ext cx="4255994" cy="4303283"/>
          </a:xfrm>
          <a:prstGeom prst="rect">
            <a:avLst/>
          </a:prstGeom>
        </p:spPr>
      </p:pic>
      <p:sp>
        <p:nvSpPr>
          <p:cNvPr id="8" name="Солнце 7">
            <a:hlinkClick r:id="rId5" action="ppaction://hlinksldjump"/>
          </p:cNvPr>
          <p:cNvSpPr/>
          <p:nvPr/>
        </p:nvSpPr>
        <p:spPr>
          <a:xfrm>
            <a:off x="9229725" y="1114425"/>
            <a:ext cx="2643187" cy="2357437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85565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PLAYERS_CUSTOMIZATION" val="UEsDBBQAAgAIAAlvgU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BAgAAFAACAAgACW+BSKkBxHb7AgAAsAgAABQAAAAAAAAAAQAAAAAAAAAAAHVuaXZlcnNhbC9wbGF5ZXIueG1sUEsFBgAAAAABAAEAQgAAAC0DAAAAAA=="/>
  <p:tag name="ISPRING_PRESENTATION_TITLE" val="СВОЯ ИГРА"/>
  <p:tag name="ARTICULATE_SLIDE_COUNT" val="42"/>
  <p:tag name="ARTICULATE_PROJECT_OPEN" val="0"/>
  <p:tag name="ISPRING_UUID" val="{057A1C99-AAD4-4B36-81AC-138FA0944F7E}"/>
  <p:tag name="ISPRING_RESOURCE_FOLDER" val="C:\Users\olga.kokoulina\Documents\СВОЯ ИГРА - Copy\"/>
  <p:tag name="ISPRING_PRESENTATION_PATH" val="C:\Users\olga.kokoulina\Documents\СВОЯ ИГРА - Copy.pptx"/>
  <p:tag name="ISPRING_PROJECT_FOLDER_UPDATED" val="1"/>
  <p:tag name="ISPRING_SCREEN_RECS_UPDATED" val="C:\Users\olga.kokoulina\Documents\СВОЯ ИГРА - Copy"/>
  <p:tag name="ISPRING_RESOURCE_PATHS_HASH_PRESENTER" val="30a29568428e1fbe1e9622116143a56fc151e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4304</TotalTime>
  <Words>352</Words>
  <Application>Microsoft Office PowerPoint</Application>
  <PresentationFormat>Широкоэкранный</PresentationFormat>
  <Paragraphs>141</Paragraphs>
  <Slides>34</Slides>
  <Notes>9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Arial</vt:lpstr>
      <vt:lpstr>Calibri</vt:lpstr>
      <vt:lpstr>Open Sans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53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Olga Kokoulina</dc:creator>
  <cp:lastModifiedBy>ПК-11</cp:lastModifiedBy>
  <cp:revision>148</cp:revision>
  <dcterms:created xsi:type="dcterms:W3CDTF">2017-04-04T07:27:35Z</dcterms:created>
  <dcterms:modified xsi:type="dcterms:W3CDTF">2022-03-24T00:04:43Z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F2CB6D5A-1B8B-4A8E-ADC4-3A0669CDCAD4</vt:lpwstr>
  </property>
  <property fmtid="{D5CDD505-2E9C-101B-9397-08002B2CF9AE}" pid="3" name="ArticulatePath">
    <vt:lpwstr>Презентация2</vt:lpwstr>
  </property>
</Properties>
</file>