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1" r:id="rId3"/>
    <p:sldId id="258" r:id="rId4"/>
    <p:sldId id="259" r:id="rId5"/>
    <p:sldId id="263" r:id="rId6"/>
    <p:sldId id="264" r:id="rId7"/>
    <p:sldId id="265" r:id="rId8"/>
    <p:sldId id="269" r:id="rId9"/>
    <p:sldId id="256" r:id="rId10"/>
    <p:sldId id="270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BB7B817-2E6A-4FE3-9450-817503110E10}">
          <p14:sldIdLst>
            <p14:sldId id="268"/>
            <p14:sldId id="261"/>
            <p14:sldId id="258"/>
            <p14:sldId id="259"/>
            <p14:sldId id="263"/>
            <p14:sldId id="264"/>
            <p14:sldId id="265"/>
            <p14:sldId id="269"/>
            <p14:sldId id="256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6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FF99A-2BAB-4BA0-9D7C-E327C9A56FF7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0B7E-0A24-44F9-ADA8-2D6553722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175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FF99A-2BAB-4BA0-9D7C-E327C9A56FF7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0B7E-0A24-44F9-ADA8-2D6553722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807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FF99A-2BAB-4BA0-9D7C-E327C9A56FF7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0B7E-0A24-44F9-ADA8-2D6553722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0758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FF99A-2BAB-4BA0-9D7C-E327C9A56FF7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0B7E-0A24-44F9-ADA8-2D6553722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5883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FF99A-2BAB-4BA0-9D7C-E327C9A56FF7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0B7E-0A24-44F9-ADA8-2D6553722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915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FF99A-2BAB-4BA0-9D7C-E327C9A56FF7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0B7E-0A24-44F9-ADA8-2D6553722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110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FF99A-2BAB-4BA0-9D7C-E327C9A56FF7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0B7E-0A24-44F9-ADA8-2D6553722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780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FF99A-2BAB-4BA0-9D7C-E327C9A56FF7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0B7E-0A24-44F9-ADA8-2D6553722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187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FF99A-2BAB-4BA0-9D7C-E327C9A56FF7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0B7E-0A24-44F9-ADA8-2D6553722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39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FF99A-2BAB-4BA0-9D7C-E327C9A56FF7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0B7E-0A24-44F9-ADA8-2D6553722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2599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FF99A-2BAB-4BA0-9D7C-E327C9A56FF7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10B7E-0A24-44F9-ADA8-2D6553722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76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DFF99A-2BAB-4BA0-9D7C-E327C9A56FF7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E10B7E-0A24-44F9-ADA8-2D6553722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622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3952" y="913899"/>
            <a:ext cx="1178804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«Как хорошо когда у человека есть возможность </a:t>
            </a: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выбрать себе профессию</a:t>
            </a:r>
            <a:r>
              <a:rPr lang="ru-RU" sz="4800" b="1" dirty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 </a:t>
            </a: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не </a:t>
            </a:r>
            <a:r>
              <a:rPr lang="ru-RU" sz="4800" b="1" dirty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по необходимости, </a:t>
            </a:r>
            <a:endParaRPr lang="ru-RU" sz="4800" b="1" dirty="0" smtClean="0">
              <a:solidFill>
                <a:schemeClr val="tx2">
                  <a:lumMod val="50000"/>
                </a:schemeClr>
              </a:solidFill>
              <a:latin typeface="BatangChe" panose="02030609000101010101" pitchFamily="49" charset="-127"/>
              <a:ea typeface="BatangChe" panose="02030609000101010101" pitchFamily="49" charset="-127"/>
            </a:endParaRPr>
          </a:p>
          <a:p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а </a:t>
            </a:r>
            <a:r>
              <a:rPr lang="ru-RU" sz="4800" b="1" dirty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сообразуясь с душевными </a:t>
            </a: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склонностями» </a:t>
            </a:r>
          </a:p>
          <a:p>
            <a:endParaRPr lang="ru-RU" sz="2400" b="1" dirty="0">
              <a:solidFill>
                <a:schemeClr val="tx2">
                  <a:lumMod val="50000"/>
                </a:schemeClr>
              </a:solidFill>
              <a:latin typeface="BatangChe" panose="02030609000101010101" pitchFamily="49" charset="-127"/>
              <a:ea typeface="BatangChe" panose="02030609000101010101" pitchFamily="49" charset="-127"/>
            </a:endParaRPr>
          </a:p>
          <a:p>
            <a:pPr algn="r"/>
            <a:r>
              <a:rPr lang="ru-RU" sz="4000" b="1" dirty="0" err="1" smtClean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Апшерони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 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А.</a:t>
            </a:r>
            <a:endParaRPr lang="ru-RU" sz="4800" b="1" dirty="0">
              <a:solidFill>
                <a:schemeClr val="tx2">
                  <a:lumMod val="50000"/>
                </a:schemeClr>
              </a:solidFill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9499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8971" y="1248279"/>
            <a:ext cx="1158023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«Вот лучший совет, который можно дать юношеству: Найди </a:t>
            </a: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что-нибудь</a:t>
            </a:r>
            <a:r>
              <a:rPr lang="ru-RU" sz="4400" b="1" dirty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, что тебе нравится делать, а потом найди </a:t>
            </a: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кого-нибудь</a:t>
            </a:r>
            <a:r>
              <a:rPr lang="ru-RU" sz="4400" b="1" dirty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, кто будет тебе за это </a:t>
            </a: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платить»                                                                                                       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Кэтрин </a:t>
            </a:r>
            <a:r>
              <a:rPr lang="ru-RU" sz="3200" b="1" dirty="0" err="1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Уайтхорн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3671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6"/>
          <a:stretch/>
        </p:blipFill>
        <p:spPr>
          <a:xfrm>
            <a:off x="2369127" y="220336"/>
            <a:ext cx="7579104" cy="660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59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41"/>
          <a:stretch/>
        </p:blipFill>
        <p:spPr>
          <a:xfrm>
            <a:off x="678393" y="1038647"/>
            <a:ext cx="10599208" cy="58191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6982" y="330983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Book Antiqua" panose="0204060205030503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Устаревающие профессии на горизонте до 2030 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Book Antiqua" panose="02040602050305030304" pitchFamily="18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076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110837" y="166255"/>
            <a:ext cx="124413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Мир стал другим…</a:t>
            </a:r>
          </a:p>
          <a:p>
            <a:pPr algn="ctr"/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Какие профессии появились за последние 10 лет? </a:t>
            </a:r>
            <a:endParaRPr lang="ru-RU" sz="4000" b="1" dirty="0">
              <a:solidFill>
                <a:schemeClr val="tx2">
                  <a:lumMod val="50000"/>
                </a:schemeClr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0460" y="1502688"/>
            <a:ext cx="554699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Тренд – </a:t>
            </a:r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вотчер</a:t>
            </a:r>
            <a:endParaRPr lang="ru-RU" sz="3600" dirty="0" smtClean="0">
              <a:solidFill>
                <a:schemeClr val="tx2">
                  <a:lumMod val="75000"/>
                </a:schemeClr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600" dirty="0" err="1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Блоггер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Комьюнити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– менеджер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Оптимизатор сайта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600" dirty="0" err="1" smtClean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Коммюникейшн</a:t>
            </a: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менеджер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109854" y="1502688"/>
            <a:ext cx="6308995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Консультант по стилю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Менеджер по благотворительности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600" dirty="0" err="1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Наномедики</a:t>
            </a:r>
            <a:endParaRPr lang="ru-RU" sz="3600" dirty="0">
              <a:solidFill>
                <a:schemeClr val="tx2">
                  <a:lumMod val="50000"/>
                </a:schemeClr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Виртуальные профессии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Бизнес – тренер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092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73391" y="122490"/>
            <a:ext cx="107825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b="1" u="sng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Тренд – </a:t>
            </a:r>
            <a:r>
              <a:rPr lang="ru-RU" sz="4000" b="1" u="sng" dirty="0" err="1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вотчер</a:t>
            </a:r>
            <a:r>
              <a:rPr lang="ru-RU" sz="4000" b="1" u="sng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(отслеживание появления новых тенденций среди потребителя)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86565" y="1581615"/>
            <a:ext cx="102537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b="1" u="sng" dirty="0" err="1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Блоггер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(размещение скрытой рекламы в собственном блоге наряду с личными записями)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86565" y="3426736"/>
            <a:ext cx="1130898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b="1" u="sng" dirty="0" err="1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Комьюнити</a:t>
            </a:r>
            <a:r>
              <a:rPr lang="ru-RU" sz="4000" b="1" u="sng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–менеджер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(инициация и поддержка дискуссии на нужные темы на форумах, в блогах; исследование мнения аудитории и ненавязчивое продвижение продуктов или услуг компании)</a:t>
            </a:r>
          </a:p>
        </p:txBody>
      </p:sp>
    </p:spTree>
    <p:extLst>
      <p:ext uri="{BB962C8B-B14F-4D97-AF65-F5344CB8AC3E}">
        <p14:creationId xmlns:p14="http://schemas.microsoft.com/office/powerpoint/2010/main" val="424551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8595" y="528431"/>
            <a:ext cx="116778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b="1" u="sng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Оптимизатор сайта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(определяет стратегию развития и продвижения сайта)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28948" y="2011182"/>
            <a:ext cx="102438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b="1" u="sng" dirty="0" err="1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Коммюникейшн</a:t>
            </a:r>
            <a:r>
              <a:rPr lang="ru-RU" sz="4000" b="1" u="sng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менеджер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(отвечает за переписку и документооборот компании на иностранном языке)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65437" y="4077112"/>
            <a:ext cx="1004738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4000" b="1" u="sng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Консультант по стилю </a:t>
            </a: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(помогает людям подбирать вещи для гардероба, что способствует их публичному имиджу)</a:t>
            </a:r>
          </a:p>
        </p:txBody>
      </p:sp>
    </p:spTree>
    <p:extLst>
      <p:ext uri="{BB962C8B-B14F-4D97-AF65-F5344CB8AC3E}">
        <p14:creationId xmlns:p14="http://schemas.microsoft.com/office/powerpoint/2010/main" val="238097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2915" y="2618669"/>
            <a:ext cx="107194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b="1" u="sng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Менеджер по благотворительности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(профессиональный переговорщик, который занимается организацией добрых дел)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42715" y="5549489"/>
            <a:ext cx="89493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b="1" u="sng" dirty="0" err="1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Наномедики</a:t>
            </a:r>
            <a:r>
              <a:rPr lang="ru-RU" sz="3600" b="1" u="sng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(медицинское применение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нанотехнологий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8308" y="4350312"/>
            <a:ext cx="99886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b="1" u="sng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Виртуальные профессии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(виртуальный адвокат или психолог)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1169" y="233738"/>
            <a:ext cx="1137675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3600" b="1" u="sng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Бизнес – тренер  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(это специалист, основной задачей которого является обучение сотрудников и руководителей коммерческих организаций навыкам эффективной работы в бизнесе)</a:t>
            </a:r>
          </a:p>
        </p:txBody>
      </p:sp>
    </p:spTree>
    <p:extLst>
      <p:ext uri="{BB962C8B-B14F-4D97-AF65-F5344CB8AC3E}">
        <p14:creationId xmlns:p14="http://schemas.microsoft.com/office/powerpoint/2010/main" val="68472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7358" y="1069971"/>
            <a:ext cx="1087515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«Нет </a:t>
            </a:r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высокооплачиваемых профессий</a:t>
            </a:r>
            <a:r>
              <a:rPr lang="ru-RU" sz="6000" b="1" dirty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 с большим будущим, но есть профессионалы с большим </a:t>
            </a:r>
            <a:r>
              <a:rPr lang="ru-RU" sz="6000" b="1" dirty="0" smtClean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будущим»</a:t>
            </a:r>
            <a:endParaRPr lang="ru-RU" sz="6000" b="1" dirty="0">
              <a:solidFill>
                <a:schemeClr val="tx2">
                  <a:lumMod val="50000"/>
                </a:schemeClr>
              </a:solidFill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1328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666" y="242371"/>
            <a:ext cx="8824510" cy="55153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81636" y="5757689"/>
            <a:ext cx="12371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BatangChe" panose="02030609000101010101" pitchFamily="49" charset="-127"/>
                <a:ea typeface="BatangChe" panose="02030609000101010101" pitchFamily="49" charset="-127"/>
              </a:rPr>
              <a:t>Философы: игра на выживание</a:t>
            </a:r>
            <a:endParaRPr lang="ru-RU" sz="4800" b="1" dirty="0">
              <a:solidFill>
                <a:schemeClr val="tx2">
                  <a:lumMod val="50000"/>
                </a:schemeClr>
              </a:solidFill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433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226</Words>
  <Application>Microsoft Office PowerPoint</Application>
  <PresentationFormat>Широкоэкранный</PresentationFormat>
  <Paragraphs>30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 Unicode MS</vt:lpstr>
      <vt:lpstr>BatangChe</vt:lpstr>
      <vt:lpstr>Arial</vt:lpstr>
      <vt:lpstr>Book Antiqua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ТСШ</dc:creator>
  <cp:lastModifiedBy>ТСШ</cp:lastModifiedBy>
  <cp:revision>34</cp:revision>
  <dcterms:created xsi:type="dcterms:W3CDTF">2021-02-28T20:41:38Z</dcterms:created>
  <dcterms:modified xsi:type="dcterms:W3CDTF">2021-03-16T10:24:37Z</dcterms:modified>
</cp:coreProperties>
</file>