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sldIdLst>
    <p:sldId id="257" r:id="rId2"/>
    <p:sldId id="256" r:id="rId3"/>
    <p:sldId id="263" r:id="rId4"/>
    <p:sldId id="258" r:id="rId5"/>
    <p:sldId id="266" r:id="rId6"/>
    <p:sldId id="265" r:id="rId7"/>
    <p:sldId id="268" r:id="rId8"/>
    <p:sldId id="270" r:id="rId9"/>
    <p:sldId id="267" r:id="rId10"/>
    <p:sldId id="264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705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327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55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860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37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96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24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08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5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265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03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5AEC0-E90F-4816-81C5-6E737804B010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2C71A-0878-415A-BEDE-BA5126E4BA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39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42" y="324588"/>
            <a:ext cx="11183766" cy="60819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642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5253" y="2767131"/>
            <a:ext cx="12746516" cy="1325563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tx2">
                    <a:lumMod val="50000"/>
                  </a:schemeClr>
                </a:solidFill>
                <a:latin typeface="Bahnschrift Light Condensed" panose="020B0502040204020203" pitchFamily="34" charset="0"/>
              </a:rPr>
              <a:t>Могу ли Я изменить мир вокруг себя, совершая добрые дела?</a:t>
            </a:r>
            <a:endParaRPr lang="ru-RU" sz="8000" b="1" dirty="0">
              <a:solidFill>
                <a:schemeClr val="tx2">
                  <a:lumMod val="50000"/>
                </a:schemeClr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93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89" y="322068"/>
            <a:ext cx="9704575" cy="6232968"/>
          </a:xfrm>
        </p:spPr>
      </p:pic>
    </p:spTree>
    <p:extLst>
      <p:ext uri="{BB962C8B-B14F-4D97-AF65-F5344CB8AC3E}">
        <p14:creationId xmlns:p14="http://schemas.microsoft.com/office/powerpoint/2010/main" val="62004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46" y="184490"/>
            <a:ext cx="10475890" cy="690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5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456" y="1244906"/>
            <a:ext cx="11380424" cy="4043189"/>
          </a:xfrm>
        </p:spPr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chemeClr val="tx2">
                    <a:lumMod val="50000"/>
                  </a:schemeClr>
                </a:solidFill>
                <a:latin typeface="Bahnschrift Light Condensed" panose="020B0502040204020203" pitchFamily="34" charset="0"/>
              </a:rPr>
              <a:t>Можно ли изменить мир, совершая добрые дела?</a:t>
            </a:r>
            <a:endParaRPr lang="ru-RU" sz="8800" b="1" dirty="0">
              <a:solidFill>
                <a:schemeClr val="tx2">
                  <a:lumMod val="50000"/>
                </a:schemeClr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50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811" y="190546"/>
            <a:ext cx="8061012" cy="32283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53"/>
          <a:stretch/>
        </p:blipFill>
        <p:spPr>
          <a:xfrm>
            <a:off x="209321" y="2956216"/>
            <a:ext cx="8645139" cy="361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0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4063" y="1388124"/>
            <a:ext cx="122066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может вывернуться наизнанку и обратиться манипуляцией против окружения «доброго и отзывчивого человека»</a:t>
            </a:r>
            <a:endParaRPr lang="ru-RU" sz="6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184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0329" y="598237"/>
            <a:ext cx="9276202" cy="53628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8750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476" y="1399141"/>
            <a:ext cx="114465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является одним из признаков слабых людей, она </a:t>
            </a:r>
            <a:r>
              <a:rPr lang="ru-RU" sz="6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</a:t>
            </a:r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их </a:t>
            </a:r>
            <a:r>
              <a:rPr lang="ru-RU" sz="6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наивности</a:t>
            </a:r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а порой, банальной глупости</a:t>
            </a:r>
          </a:p>
        </p:txBody>
      </p:sp>
    </p:spTree>
    <p:extLst>
      <p:ext uri="{BB962C8B-B14F-4D97-AF65-F5344CB8AC3E}">
        <p14:creationId xmlns:p14="http://schemas.microsoft.com/office/powerpoint/2010/main" val="1168161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063" y="1630496"/>
            <a:ext cx="113033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Наблюдается, что в современном мире пришла пора сильных, </a:t>
            </a:r>
            <a:r>
              <a:rPr lang="ru-RU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харизматичных</a:t>
            </a:r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идущих напролом и «по головам» людей</a:t>
            </a:r>
          </a:p>
        </p:txBody>
      </p:sp>
    </p:spTree>
    <p:extLst>
      <p:ext uri="{BB962C8B-B14F-4D97-AF65-F5344CB8AC3E}">
        <p14:creationId xmlns:p14="http://schemas.microsoft.com/office/powerpoint/2010/main" val="746660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906" y="521120"/>
            <a:ext cx="9849079" cy="56939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9212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75</Words>
  <Application>Microsoft Office PowerPoint</Application>
  <PresentationFormat>Широкоэкранный</PresentationFormat>
  <Paragraphs>5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Light Condensed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Можно ли изменить мир, совершая добрые дела?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Могу ли Я изменить мир вокруг себя, совершая добрые дела?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ТСШ</cp:lastModifiedBy>
  <cp:revision>12</cp:revision>
  <dcterms:created xsi:type="dcterms:W3CDTF">2020-10-20T08:36:10Z</dcterms:created>
  <dcterms:modified xsi:type="dcterms:W3CDTF">2021-03-15T10:10:58Z</dcterms:modified>
</cp:coreProperties>
</file>