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0" r:id="rId12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3A12-E3BB-4B89-9C32-267B4A656BF5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3A12-E3BB-4B89-9C32-267B4A656BF5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01A61-3692-4A45-9EFA-051A189876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полка с книгам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668445"/>
            <a:ext cx="9144000" cy="218955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8" r="18243" b="37132"/>
          <a:stretch/>
        </p:blipFill>
        <p:spPr>
          <a:xfrm>
            <a:off x="3275856" y="2732842"/>
            <a:ext cx="2825056" cy="1926175"/>
          </a:xfrm>
          <a:prstGeom prst="ellipse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00" r="53125" b="16400"/>
          <a:stretch/>
        </p:blipFill>
        <p:spPr>
          <a:xfrm>
            <a:off x="426800" y="219073"/>
            <a:ext cx="3600400" cy="1452180"/>
          </a:xfrm>
          <a:prstGeom prst="round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956560" y="1809512"/>
            <a:ext cx="35189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2013 - 2020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15" t="58400" b="16400"/>
          <a:stretch/>
        </p:blipFill>
        <p:spPr>
          <a:xfrm>
            <a:off x="4716016" y="301893"/>
            <a:ext cx="3816424" cy="128654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2675" t="8000" r="34250" b="9401"/>
          <a:stretch/>
        </p:blipFill>
        <p:spPr>
          <a:xfrm>
            <a:off x="3779912" y="283761"/>
            <a:ext cx="2482713" cy="34876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33463" t="8000" r="34250" b="9401"/>
          <a:stretch/>
        </p:blipFill>
        <p:spPr>
          <a:xfrm>
            <a:off x="6550025" y="188640"/>
            <a:ext cx="2438787" cy="35094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32675" t="6601" r="34250" b="9400"/>
          <a:stretch/>
        </p:blipFill>
        <p:spPr>
          <a:xfrm>
            <a:off x="5557087" y="2780928"/>
            <a:ext cx="2589907" cy="369986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7768" y="454217"/>
            <a:ext cx="34884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Итоги конкурса будут подведены 25 февраля</a:t>
            </a:r>
            <a:endParaRPr lang="ru-RU" sz="3200" b="1" dirty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4520" y="3763992"/>
            <a:ext cx="5112567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Отдельную благодарность получат ребята за рекламу книг «Читающий человечек»</a:t>
            </a:r>
            <a:endParaRPr lang="ru-RU" sz="2800" b="1" dirty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144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365104"/>
            <a:ext cx="2263953" cy="2281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D:\Мои документы\для школьных презентаций\чтение картинки для шаблона\knig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49" y="0"/>
            <a:ext cx="2664296" cy="2664296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00" r="53125" b="16400"/>
          <a:stretch/>
        </p:blipFill>
        <p:spPr>
          <a:xfrm>
            <a:off x="3059832" y="332656"/>
            <a:ext cx="5040560" cy="2033052"/>
          </a:xfrm>
          <a:prstGeom prst="round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15" t="58400" b="16400"/>
          <a:stretch/>
        </p:blipFill>
        <p:spPr>
          <a:xfrm>
            <a:off x="755576" y="2780928"/>
            <a:ext cx="5256584" cy="1772027"/>
          </a:xfrm>
          <a:prstGeom prst="round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43608" y="5229200"/>
            <a:ext cx="5198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До новых встреч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33CC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00" r="53125" b="16400"/>
          <a:stretch/>
        </p:blipFill>
        <p:spPr>
          <a:xfrm>
            <a:off x="3212232" y="485056"/>
            <a:ext cx="5040560" cy="2033052"/>
          </a:xfrm>
          <a:prstGeom prst="round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15" t="58400" b="16400"/>
          <a:stretch/>
        </p:blipFill>
        <p:spPr>
          <a:xfrm>
            <a:off x="907976" y="2933328"/>
            <a:ext cx="5256584" cy="1772027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374022" cy="523376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699792" y="5625692"/>
            <a:ext cx="63367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2020 год – год Памяти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5498792" cy="3672408"/>
          </a:xfrm>
          <a:prstGeom prst="round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615608" y="527192"/>
            <a:ext cx="35283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Наталья</a:t>
            </a:r>
            <a:endParaRPr lang="ru-RU" sz="4800" b="1" dirty="0" smtClean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48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Волкова</a:t>
            </a:r>
            <a:endParaRPr lang="ru-RU" sz="4800" b="1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87824" y="2708920"/>
            <a:ext cx="6048672" cy="40324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счету Наталии Волковой (родилась в 1977 году) десятки популярных книг для детей и подростков, многочисленные премии и победы в конкурсах (им. А. Толстого, им. П. Ершова, им. К. Васильева, им. С. Михалкова и др.). Она создает не только художественную прозу и стихи, но и нон-фикшн: ее энциклопедиями зачитываются школьники по всей России. Умение превращать обширную коллекцию фактов в занимательный текст помогает писательнице и в повести "Разноцветный снег": книга и увлекает так, что не оторваться, и призывает внимательнее взглянуть на исторические события</a:t>
            </a:r>
            <a:r>
              <a:rPr lang="ru-RU" dirty="0" smtClean="0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95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59"/>
          <a:stretch/>
        </p:blipFill>
        <p:spPr>
          <a:xfrm>
            <a:off x="4572000" y="188640"/>
            <a:ext cx="4412129" cy="6331124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79512" y="188640"/>
            <a:ext cx="4176464" cy="49685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Новый библиотекарь предложил ребятам покопаться </a:t>
            </a:r>
            <a:r>
              <a:rPr lang="ru-RU" sz="1600" dirty="0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 истории Антона Петровича </a:t>
            </a:r>
            <a:r>
              <a:rPr lang="ru-RU" sz="1600" dirty="0" err="1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Старцева</a:t>
            </a:r>
            <a:r>
              <a:rPr lang="ru-RU" sz="1600" dirty="0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 Это тот самый предатель, которого в О-</a:t>
            </a:r>
            <a:r>
              <a:rPr lang="ru-RU" sz="1600" dirty="0" err="1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жске</a:t>
            </a:r>
            <a:r>
              <a:rPr lang="ru-RU" sz="1600" dirty="0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помнят с войны. Казалось бы, про </a:t>
            </a:r>
            <a:r>
              <a:rPr lang="ru-RU" sz="1600" dirty="0" err="1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Старцева</a:t>
            </a:r>
            <a:r>
              <a:rPr lang="ru-RU" sz="1600" dirty="0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все давно известно, но библиотекарю Якову Семеновичу удалось достучаться до подростков и правильно поставить главный вопрос: "А предатель ли Старцев?" - и жажда справедливости по-настоящему оживила ребят. </a:t>
            </a:r>
            <a:r>
              <a:rPr lang="ru-RU" sz="1600" dirty="0" smtClean="0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По </a:t>
            </a:r>
            <a:r>
              <a:rPr lang="ru-RU" sz="1600" dirty="0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мере движения к разгадке главной интриги </a:t>
            </a:r>
            <a:r>
              <a:rPr lang="ru-RU" sz="1600" dirty="0" smtClean="0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герои повести примеряют </a:t>
            </a:r>
            <a:r>
              <a:rPr lang="ru-RU" sz="1600" dirty="0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на себя судьбы многих людей. Прошлое оказывается сложнее, чем представлялось, да и настоящее тоже</a:t>
            </a:r>
            <a:r>
              <a:rPr lang="ru-RU" sz="1600" dirty="0" smtClean="0">
                <a:solidFill>
                  <a:srgbClr val="252626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59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644008" y="836712"/>
            <a:ext cx="35283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Марк Твен</a:t>
            </a:r>
            <a:endParaRPr lang="ru-RU" sz="4800" b="1" dirty="0" smtClean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8"/>
          <a:stretch/>
        </p:blipFill>
        <p:spPr>
          <a:xfrm>
            <a:off x="181115" y="154531"/>
            <a:ext cx="3940581" cy="4442184"/>
          </a:xfrm>
          <a:prstGeom prst="round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987824" y="2060848"/>
            <a:ext cx="6156176" cy="46805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90488" algn="l"/>
              </a:tabLst>
            </a:pP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Марк Твен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(1835-1910) – американский писатель, журналист и общественный деятель. Настоящее его имя – </a:t>
            </a:r>
            <a:r>
              <a:rPr lang="ru-RU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Сэ́мюэл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Лэ́нгхорн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Кле́менс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 Родился в маленьком городке Флориде (штат Миссури),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рано остался без отца. 	Литературным творчеством занимался с 12 лет, когда его старший брат </a:t>
            </a:r>
            <a:r>
              <a:rPr lang="ru-RU" dirty="0" err="1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Орайон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начал издавать газету. Самым популярным произведением Твена в американской и мировой литературе считается роман «Приключения </a:t>
            </a:r>
            <a:r>
              <a:rPr lang="ru-RU" dirty="0" err="1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Гекльберри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Финна». Но очень популярны «Приключения Тома </a:t>
            </a:r>
            <a:r>
              <a:rPr lang="ru-RU" dirty="0" err="1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Сойера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», «Принц и нищий», «Янки при дворе короля Артура» и сборник автобиографических рассказов «Жизнь на Миссисипи». </a:t>
            </a:r>
            <a:endParaRPr lang="ru-RU" dirty="0">
              <a:solidFill>
                <a:prstClr val="white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15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572000" y="548680"/>
            <a:ext cx="35283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Марк Твен</a:t>
            </a:r>
            <a:endParaRPr lang="ru-RU" sz="4800" b="1" dirty="0" smtClean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3457"/>
            <a:ext cx="3802316" cy="5130925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4067944" y="2060848"/>
            <a:ext cx="4788024" cy="44537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90488" algn="l"/>
              </a:tabLst>
            </a:pP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"Принц и нищий" – первый и самый известный исторический роман американского писателя Марка Твена. В нем рассказывается о приключениях английского принца юного Эдуарда Тюдора и маленького оборвыша Тома </a:t>
            </a:r>
            <a:r>
              <a:rPr 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Кенти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 как две капли воды похожих друг на друга, и на время поменявшихся местами.</a:t>
            </a:r>
          </a:p>
        </p:txBody>
      </p:sp>
    </p:spTree>
    <p:extLst>
      <p:ext uri="{BB962C8B-B14F-4D97-AF65-F5344CB8AC3E}">
        <p14:creationId xmlns:p14="http://schemas.microsoft.com/office/powerpoint/2010/main" val="174830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980963" y="251224"/>
            <a:ext cx="403244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Элия</a:t>
            </a:r>
            <a:endParaRPr lang="ru-RU" sz="4800" b="1" dirty="0" smtClean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48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Барсело</a:t>
            </a:r>
            <a:endParaRPr lang="ru-RU" sz="4800" b="1" dirty="0" smtClean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61307" y="1823716"/>
            <a:ext cx="3894845" cy="48403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90488" algn="l"/>
              </a:tabLst>
            </a:pPr>
            <a:r>
              <a:rPr 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Элия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Барсело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родилась в 1957 году в </a:t>
            </a:r>
            <a:r>
              <a:rPr 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Аликанте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 Испания. Опубликовала множество романов, эссе и более чем двадцать рассказов в испанских и зарубежных журналах. Немного от </a:t>
            </a:r>
            <a:r>
              <a:rPr 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фэнтези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 щепотка детектива и немного </a:t>
            </a:r>
            <a:r>
              <a:rPr lang="ru-RU" sz="2000" dirty="0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романтики. 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Так можно охарактеризовать стиль </a:t>
            </a:r>
            <a:r>
              <a:rPr 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Элии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 Литературный коктейль, который так </a:t>
            </a:r>
            <a:r>
              <a:rPr lang="ru-RU" sz="2000" dirty="0" smtClean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нравится читателям</a:t>
            </a:r>
            <a:endParaRPr lang="ru-RU" sz="2000" dirty="0">
              <a:solidFill>
                <a:srgbClr val="333333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0" r="11413"/>
          <a:stretch/>
        </p:blipFill>
        <p:spPr>
          <a:xfrm>
            <a:off x="156427" y="188640"/>
            <a:ext cx="4824536" cy="3552727"/>
          </a:xfrm>
          <a:prstGeom prst="round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92003" y="3885152"/>
            <a:ext cx="4860540" cy="27789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90488" algn="l"/>
              </a:tabLst>
            </a:pP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Фантастический рассказ </a:t>
            </a:r>
            <a:r>
              <a:rPr lang="ru-RU" sz="16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Элии</a:t>
            </a: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Барсело</a:t>
            </a: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"От стены к звездам" из антологии "1989. Десять историй, которые прошли сквозь стены" (</a:t>
            </a:r>
            <a:r>
              <a:rPr lang="ru-RU" sz="16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КомпасГид</a:t>
            </a: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 2009) был очень хорошо принят российскими школьниками и их родителями, а роман "Хранилище ужасных снов" вошел в список "Нравится детям Ленинградской области" (2013) и стал самой обсуждаемой книгой серии "Поколение </a:t>
            </a:r>
            <a:r>
              <a:rPr lang="ru-RU" sz="16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www</a:t>
            </a:r>
            <a:r>
              <a:rPr lang="ru-RU" sz="16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".</a:t>
            </a:r>
            <a:endParaRPr lang="ru-RU" sz="1600" dirty="0">
              <a:solidFill>
                <a:srgbClr val="333333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24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733764" y="476672"/>
            <a:ext cx="38884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Элия</a:t>
            </a:r>
            <a:r>
              <a:rPr lang="ru-RU" sz="4800" b="1" dirty="0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0"/>
                <a:solidFill>
                  <a:srgbClr val="C0504D">
                    <a:lumMod val="75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Барсело</a:t>
            </a:r>
            <a:endParaRPr lang="ru-RU" sz="4800" b="1" dirty="0" smtClean="0">
              <a:ln w="0"/>
              <a:solidFill>
                <a:srgbClr val="C0504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99992" y="1584054"/>
            <a:ext cx="4355976" cy="479727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90488" algn="l"/>
              </a:tabLst>
            </a:pP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У каждого же бывало, что в пылу эмоций вырывались ужасные слова и причиняли боль окружающим людям. Как же исправить положение дел? Этим вопросом задалась Талья, девочка которой все двенадцать лет и она обидела свою маму ужасными словами. Она узнала от старичка о "Хранилище ужасных слов" и решила туда отправиться.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4" t="11783" r="19287" b="17754"/>
          <a:stretch/>
        </p:blipFill>
        <p:spPr>
          <a:xfrm>
            <a:off x="129911" y="116632"/>
            <a:ext cx="3957999" cy="496855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64845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8f58e_793aa84f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24382"/>
            <a:ext cx="3563888" cy="16336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4" t="11783" r="19287" b="17754"/>
          <a:stretch/>
        </p:blipFill>
        <p:spPr>
          <a:xfrm>
            <a:off x="129911" y="116632"/>
            <a:ext cx="3957999" cy="4968552"/>
          </a:xfrm>
          <a:prstGeom prst="round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99992" y="836712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Есть слова — словно раны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слова — словно суд,-</a:t>
            </a: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 ними в плен не сдаются и в плен не берут.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Словом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можно убить,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словом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можно спасти,</a:t>
            </a: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Словом можно полки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за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собой повести.</a:t>
            </a: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Словом можно продать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 предать, и купить,</a:t>
            </a: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Слово можно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разящий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свинец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перелить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algn="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Вадим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</a:rPr>
              <a:t>Шефнер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4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329b22f14b6ee5c2e1386925ee72932e7bf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551</Words>
  <Application>Microsoft Office PowerPoint</Application>
  <PresentationFormat>Экран (4:3)</PresentationFormat>
  <Paragraphs>31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PC</dc:creator>
  <cp:lastModifiedBy>Смага Елена</cp:lastModifiedBy>
  <cp:revision>16</cp:revision>
  <dcterms:created xsi:type="dcterms:W3CDTF">2014-04-08T13:52:26Z</dcterms:created>
  <dcterms:modified xsi:type="dcterms:W3CDTF">2020-02-18T10:31:54Z</dcterms:modified>
</cp:coreProperties>
</file>