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58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A7FF3-8B98-46DE-A387-61B5550B37B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DB4D8-C603-4943-BC26-5546F0420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44;&#1045;&#1053;&#1068;%20&#1042;%20&#1048;&#1057;&#1058;&#1054;&#1056;&#1048;&#1048;\19%20&#1092;&#1077;&#1074;&#1088;&#1072;&#1083;&#1103;\&#1053;&#1072;&#1087;&#1086;&#1083;&#1077;&#1086;&#1085;.wmv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5;&#1053;&#1068;%20&#1042;%20&#1048;&#1057;&#1058;&#1054;&#1056;&#1048;&#1048;\19%20&#1092;&#1077;&#1074;&#1088;&#1072;&#1083;&#1103;\&#1054;&#1090;&#1084;&#1077;&#1085;&#1072;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5;&#1053;&#1068;%20&#1042;%20&#1048;&#1057;&#1058;&#1054;&#1056;&#1048;&#1048;\19%20&#1092;&#1077;&#1074;&#1088;&#1072;&#1083;&#1103;\&#1050;&#1080;&#1090;&#1099;,%20&#1082;&#1072;&#1082;%20&#1076;&#1077;&#1090;&#1080;!%20&#1040;%20&#1076;&#1077;&#1090;&#1080;,%20&#1082;&#1072;&#1082;%20&#1082;&#1080;&#1090;&#1099;.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bi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59519"/>
            <a:ext cx="8215370" cy="539848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02" y="214290"/>
            <a:ext cx="864399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  <a:cs typeface="+mn-cs"/>
              </a:rPr>
              <a:t>День в истории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071678"/>
            <a:ext cx="3857652" cy="224676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0" b="1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AngsanaUPC" pitchFamily="18" charset="-34"/>
              </a:rPr>
              <a:t>19</a:t>
            </a:r>
            <a:endParaRPr lang="ru-RU" sz="14000" b="1" dirty="0">
              <a:ln w="11430"/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  <a:cs typeface="AngsanaUPC" pitchFamily="18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8748" y="5143512"/>
            <a:ext cx="35333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ФЕВРАЛЯ</a:t>
            </a:r>
          </a:p>
        </p:txBody>
      </p:sp>
    </p:spTree>
  </p:cSld>
  <p:clrMapOvr>
    <a:masterClrMapping/>
  </p:clrMapOvr>
  <p:transition advTm="5616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600200"/>
            <a:ext cx="5686436" cy="4525963"/>
          </a:xfrm>
        </p:spPr>
        <p:txBody>
          <a:bodyPr/>
          <a:lstStyle/>
          <a:p>
            <a:r>
              <a:rPr lang="ru-RU" dirty="0"/>
              <a:t>В 1651 году с запрета многоголосного пения в церквах началась церковная реформа патриарха Никона, которая привела к расколу Русской церкви.</a:t>
            </a: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214282" y="162618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2169806" cy="249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719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4071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415 лет назад профессор естественной истории Лейденского университета Карл </a:t>
            </a:r>
            <a:r>
              <a:rPr lang="ru-RU" dirty="0" err="1"/>
              <a:t>Клюзий</a:t>
            </a:r>
            <a:r>
              <a:rPr lang="ru-RU" dirty="0"/>
              <a:t> получил в дар от посла австрийского императора Фердинанда в Турции луковицы тюльпанов. Он посадил их в Лейденском ботаническом саду и на следующий год в Голландии впервые расцвели тюльпаны.</a:t>
            </a: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214282" y="162618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14290"/>
            <a:ext cx="23060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43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858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1800.</a:t>
            </a:r>
            <a:r>
              <a:rPr lang="ru-RU" dirty="0"/>
              <a:t>	Наполеон Бонапарт провозгласил себя первым консулом Франции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214282" y="214290"/>
            <a:ext cx="307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" name="Наполеон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1428728" y="2357406"/>
            <a:ext cx="6000792" cy="45005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6144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600200"/>
            <a:ext cx="6115064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В 1855 году в этот день появилась первая карта погоды. Её составил </a:t>
            </a:r>
            <a:r>
              <a:rPr lang="ru-RU" dirty="0" err="1"/>
              <a:t>Урбен</a:t>
            </a:r>
            <a:r>
              <a:rPr lang="ru-RU" dirty="0"/>
              <a:t> </a:t>
            </a:r>
            <a:r>
              <a:rPr lang="ru-RU" dirty="0" err="1"/>
              <a:t>Леверье</a:t>
            </a:r>
            <a:r>
              <a:rPr lang="ru-RU" dirty="0"/>
              <a:t>, директор Парижской астрономической </a:t>
            </a:r>
            <a:r>
              <a:rPr lang="ru-RU" dirty="0" err="1" smtClean="0"/>
              <a:t>обсерватории.Как</a:t>
            </a:r>
            <a:r>
              <a:rPr lang="ru-RU" dirty="0" smtClean="0"/>
              <a:t> </a:t>
            </a:r>
            <a:r>
              <a:rPr lang="ru-RU" dirty="0"/>
              <a:t>обнаружилось, циклоны (области низкого давления) и антициклоны (области высокого давления) смещаются по определенным законам, и зная их, можно предсказывать будущую погоду в любой точке земли.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192882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214282" y="162618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5912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в 1861 </a:t>
            </a:r>
            <a:r>
              <a:rPr lang="ru-RU" dirty="0" smtClean="0"/>
              <a:t>году   Александром </a:t>
            </a:r>
            <a:r>
              <a:rPr lang="ru-RU" dirty="0"/>
              <a:t>II был издан «Манифест об отмене крепостного права» в России.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214282" y="68590"/>
            <a:ext cx="307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" name="Отме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43174" y="2357430"/>
            <a:ext cx="6000760" cy="4500570"/>
          </a:xfrm>
          <a:prstGeom prst="rect">
            <a:avLst/>
          </a:prstGeom>
        </p:spPr>
      </p:pic>
    </p:spTree>
  </p:cSld>
  <p:clrMapOvr>
    <a:masterClrMapping/>
  </p:clrMapOvr>
  <p:transition advTm="29421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в 1878 </a:t>
            </a:r>
            <a:r>
              <a:rPr lang="ru-RU" dirty="0" smtClean="0"/>
              <a:t>году  Томас </a:t>
            </a:r>
            <a:r>
              <a:rPr lang="ru-RU" dirty="0"/>
              <a:t>Эдисон запатентовал фонограф.  Фонограф - первый прибор для записи и воспроизведения звука.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714488"/>
            <a:ext cx="421484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214282" y="214290"/>
            <a:ext cx="307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6317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 </a:t>
            </a:r>
            <a:r>
              <a:rPr lang="ru-RU" dirty="0"/>
              <a:t>1986 </a:t>
            </a:r>
            <a:r>
              <a:rPr lang="ru-RU" dirty="0" smtClean="0"/>
              <a:t>году   запущена </a:t>
            </a:r>
            <a:r>
              <a:rPr lang="ru-RU" dirty="0"/>
              <a:t>советская орбитальная станция «Мир».  Мир («Салют-8») — советская орбитальная станция, представляющая собой сложный многоцелевой научно-исследовательский комплекс. </a:t>
            </a:r>
          </a:p>
          <a:p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214282" y="214290"/>
            <a:ext cx="307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357694"/>
            <a:ext cx="32861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901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357166"/>
            <a:ext cx="4429156" cy="1071571"/>
          </a:xfrm>
        </p:spPr>
        <p:txBody>
          <a:bodyPr/>
          <a:lstStyle/>
          <a:p>
            <a:pPr>
              <a:buNone/>
            </a:pPr>
            <a:r>
              <a:rPr lang="ru-RU" b="1" dirty="0"/>
              <a:t>Всемирный День китов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214282" y="214290"/>
            <a:ext cx="307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19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февраля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" name="Киты, как дети! А дети, как киты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3" y="1428736"/>
            <a:ext cx="7239019" cy="5429264"/>
          </a:xfrm>
          <a:prstGeom prst="rect">
            <a:avLst/>
          </a:prstGeom>
        </p:spPr>
      </p:pic>
    </p:spTree>
  </p:cSld>
  <p:clrMapOvr>
    <a:masterClrMapping/>
  </p:clrMapOvr>
  <p:transition advTm="178652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5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202</Words>
  <Application>Microsoft Office PowerPoint</Application>
  <PresentationFormat>Экран (4:3)</PresentationFormat>
  <Paragraphs>19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8</cp:revision>
  <dcterms:created xsi:type="dcterms:W3CDTF">2014-02-18T21:40:04Z</dcterms:created>
  <dcterms:modified xsi:type="dcterms:W3CDTF">2014-04-08T19:16:43Z</dcterms:modified>
</cp:coreProperties>
</file>