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notesSlides/notesSlide23.xml" ContentType="application/vnd.openxmlformats-officedocument.presentationml.notesSlide+xml"/>
  <Override PartName="/ppt/tags/tag27.xml" ContentType="application/vnd.openxmlformats-officedocument.presentationml.tags+xml"/>
  <Override PartName="/ppt/notesSlides/notesSlide24.xml" ContentType="application/vnd.openxmlformats-officedocument.presentationml.notesSlide+xml"/>
  <Override PartName="/ppt/tags/tag28.xml" ContentType="application/vnd.openxmlformats-officedocument.presentationml.tags+xml"/>
  <Override PartName="/ppt/notesSlides/notesSlide25.xml" ContentType="application/vnd.openxmlformats-officedocument.presentationml.notesSlide+xml"/>
  <Override PartName="/ppt/tags/tag29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9" r:id="rId12"/>
    <p:sldId id="270" r:id="rId13"/>
    <p:sldId id="266" r:id="rId14"/>
    <p:sldId id="271" r:id="rId15"/>
    <p:sldId id="267" r:id="rId16"/>
    <p:sldId id="272" r:id="rId17"/>
    <p:sldId id="268" r:id="rId18"/>
    <p:sldId id="273" r:id="rId19"/>
    <p:sldId id="277" r:id="rId20"/>
    <p:sldId id="278" r:id="rId21"/>
    <p:sldId id="275" r:id="rId22"/>
    <p:sldId id="280" r:id="rId23"/>
    <p:sldId id="276" r:id="rId24"/>
    <p:sldId id="279" r:id="rId25"/>
    <p:sldId id="274" r:id="rId26"/>
    <p:sldId id="281" r:id="rId27"/>
    <p:sldId id="282" r:id="rId28"/>
    <p:sldId id="283" r:id="rId29"/>
  </p:sldIdLst>
  <p:sldSz cx="12192000" cy="6858000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F36B1"/>
    <a:srgbClr val="2D5190"/>
    <a:srgbClr val="3864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6323" autoAdjust="0"/>
  </p:normalViewPr>
  <p:slideViewPr>
    <p:cSldViewPr snapToGrid="0">
      <p:cViewPr varScale="1">
        <p:scale>
          <a:sx n="82" d="100"/>
          <a:sy n="82" d="100"/>
        </p:scale>
        <p:origin x="114" y="5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25" r:id="rId13"/>
  </p:sldLayoutIdLst>
  <p:transition spd="med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6" Type="http://schemas.openxmlformats.org/officeDocument/2006/relationships/slide" Target="slide12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6" Type="http://schemas.openxmlformats.org/officeDocument/2006/relationships/slide" Target="slide14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6" Type="http://schemas.openxmlformats.org/officeDocument/2006/relationships/slide" Target="slide18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6" Type="http://schemas.openxmlformats.org/officeDocument/2006/relationships/slide" Target="slide20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3" Type="http://schemas.openxmlformats.org/officeDocument/2006/relationships/notesSlide" Target="../notesSlides/notesSlide2.xml"/><Relationship Id="rId7" Type="http://schemas.openxmlformats.org/officeDocument/2006/relationships/slide" Target="slide9.xml"/><Relationship Id="rId12" Type="http://schemas.openxmlformats.org/officeDocument/2006/relationships/slide" Target="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5.xml"/><Relationship Id="rId15" Type="http://schemas.openxmlformats.org/officeDocument/2006/relationships/slide" Target="slide25.xml"/><Relationship Id="rId10" Type="http://schemas.openxmlformats.org/officeDocument/2006/relationships/slide" Target="slide15.xml"/><Relationship Id="rId4" Type="http://schemas.openxmlformats.org/officeDocument/2006/relationships/slide" Target="slide3.xml"/><Relationship Id="rId9" Type="http://schemas.openxmlformats.org/officeDocument/2006/relationships/slide" Target="slide13.xml"/><Relationship Id="rId1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6" Type="http://schemas.openxmlformats.org/officeDocument/2006/relationships/slide" Target="slide24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6" Type="http://schemas.openxmlformats.org/officeDocument/2006/relationships/slide" Target="slide26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depositphotos.com/stock-photos/%D0%B2%D0%B0%D0%B2%D0%B8%D0%BB%D0%BE%D0%BD.html" TargetMode="External"/><Relationship Id="rId2" Type="http://schemas.openxmlformats.org/officeDocument/2006/relationships/hyperlink" Target="https://geographyofrussia.com/wp-content/uploads/2010/04/landscape-egyptian-pyramids-backgrounds-wallpapers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.ru/search?newwindow=1&amp;channel=t24&amp;source=univ&amp;tbm=isch&amp;q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6" Type="http://schemas.openxmlformats.org/officeDocument/2006/relationships/slide" Target="slide10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9151" y="5545015"/>
            <a:ext cx="3790541" cy="1160585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МКОУ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Тиличикская средняя школа»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14.03.2022 г.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7238" y="242887"/>
            <a:ext cx="112156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Брейн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- ринг       4а+ 4б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МОЁ НЕДЕЛЯ МАТЕМ 2021-2022\картинки математика\80944f4cb921ef3a8acdc2593c9729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26433"/>
            <a:ext cx="5472112" cy="3649856"/>
          </a:xfrm>
          <a:prstGeom prst="rect">
            <a:avLst/>
          </a:prstGeom>
          <a:noFill/>
        </p:spPr>
      </p:pic>
      <p:pic>
        <p:nvPicPr>
          <p:cNvPr id="1027" name="Picture 3" descr="F:\МОЁ НЕДЕЛЯ МАТЕМ 2021-2022\картинки математика\11407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9891" y="1726433"/>
            <a:ext cx="6412109" cy="36004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10308" y="5545015"/>
            <a:ext cx="30128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 математики –Хестанова АидаТаймуразовна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757238" y="2677150"/>
            <a:ext cx="110156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r>
              <a:rPr kumimoji="0" lang="ru-RU" sz="88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(12 : 3 + 4) ∙ 5 = 40 </a:t>
            </a:r>
            <a:endParaRPr kumimoji="0" lang="ru-RU" sz="8800" b="0" i="0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Выгнутая влево стрелка 3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00063" y="2143482"/>
            <a:ext cx="1119226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необходимо делать в перерыве при работе за компьютером?</a:t>
            </a:r>
            <a:endParaRPr kumimoji="0" lang="ru-RU" sz="5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">
            <a:hlinkClick r:id="rId5" action="ppaction://hlinksldjump"/>
          </p:cNvPr>
          <p:cNvSpPr/>
          <p:nvPr/>
        </p:nvSpPr>
        <p:spPr>
          <a:xfrm>
            <a:off x="4914311" y="5247549"/>
            <a:ext cx="2450351" cy="120032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  <a:hlinkClick r:id="rId6" action="ppaction://hlinksldjump"/>
              </a:rPr>
              <a:t>ответ</a:t>
            </a:r>
            <a:endParaRPr lang="ru-RU" sz="72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42951" y="1214318"/>
            <a:ext cx="1089105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8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гимнастика для глаз</a:t>
            </a:r>
            <a:endParaRPr kumimoji="0" lang="ru-RU" sz="8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Выгнутая влево стрелка 3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14325" y="1278998"/>
            <a:ext cx="11430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Описание последовательности шагов для решения задачи называют…</a:t>
            </a:r>
            <a:endParaRPr kumimoji="0" lang="ru-RU" sz="6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3">
            <a:hlinkClick r:id="rId5" action="ppaction://hlinksldjump"/>
          </p:cNvPr>
          <p:cNvSpPr/>
          <p:nvPr/>
        </p:nvSpPr>
        <p:spPr>
          <a:xfrm>
            <a:off x="4914311" y="5247549"/>
            <a:ext cx="2450351" cy="120032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  <a:hlinkClick r:id="rId6" action="ppaction://hlinksldjump"/>
              </a:rPr>
              <a:t>ответ</a:t>
            </a:r>
            <a:endParaRPr lang="ru-RU" sz="72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28650" y="1415861"/>
            <a:ext cx="10628963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8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алгоритм</a:t>
            </a:r>
            <a:endParaRPr kumimoji="0" lang="ru-RU" sz="8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Выгнутая влево стрелка 3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Учительни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317" y="2265977"/>
            <a:ext cx="4255994" cy="43032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03724" y="1534646"/>
            <a:ext cx="7961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Бонус</a:t>
            </a: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9229725" y="1114425"/>
            <a:ext cx="2643187" cy="2357437"/>
          </a:xfrm>
          <a:prstGeom prst="su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2718" y="0"/>
            <a:ext cx="1122549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 интерес к информатике и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стремление к знаниям</a:t>
            </a: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10 баллов  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лево стрелка 5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14325" y="914668"/>
            <a:ext cx="114236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8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называется клавиша удаления символов?</a:t>
            </a:r>
            <a:endParaRPr kumimoji="0" lang="ru-RU" sz="8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>
            <a:hlinkClick r:id="rId5" action="ppaction://hlinksldjump"/>
          </p:cNvPr>
          <p:cNvSpPr/>
          <p:nvPr/>
        </p:nvSpPr>
        <p:spPr>
          <a:xfrm>
            <a:off x="4914311" y="5247549"/>
            <a:ext cx="2450351" cy="120032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  <a:hlinkClick r:id="rId6" action="ppaction://hlinksldjump"/>
              </a:rPr>
              <a:t>ответ</a:t>
            </a:r>
            <a:endParaRPr lang="ru-RU" sz="72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57213" y="542925"/>
            <a:ext cx="11256442" cy="385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80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Delete</a:t>
            </a:r>
            <a:endParaRPr kumimoji="0" lang="ru-RU" sz="8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Выгнутая влево стрелка 3">
            <a:hlinkClick r:id="rId4" action="ppaction://hlinksldjump"/>
          </p:cNvPr>
          <p:cNvSpPr/>
          <p:nvPr/>
        </p:nvSpPr>
        <p:spPr>
          <a:xfrm>
            <a:off x="1514475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233" y="5513801"/>
            <a:ext cx="2352552" cy="806590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9882" y="961530"/>
            <a:ext cx="12192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Отгадай, о чем идет речь.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 материал представляет собой искусственную невысыхающую массу, которую многократно используют в поделках. Состав его может быть разнообразным, но, как правило, в него входит воск и глина.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3">
            <a:hlinkClick r:id="rId5" action="ppaction://hlinksldjump"/>
          </p:cNvPr>
          <p:cNvSpPr/>
          <p:nvPr/>
        </p:nvSpPr>
        <p:spPr>
          <a:xfrm>
            <a:off x="4914311" y="5247549"/>
            <a:ext cx="2450351" cy="120032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  <a:hlinkClick r:id="rId6" action="ppaction://hlinksldjump"/>
              </a:rPr>
              <a:t>ответ</a:t>
            </a:r>
            <a:endParaRPr lang="ru-RU" sz="72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593599"/>
              </p:ext>
            </p:extLst>
          </p:nvPr>
        </p:nvGraphicFramePr>
        <p:xfrm>
          <a:off x="0" y="0"/>
          <a:ext cx="12192001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/>
                <a:gridCol w="1981200"/>
                <a:gridCol w="1952625"/>
                <a:gridCol w="1905000"/>
                <a:gridCol w="1962151"/>
              </a:tblGrid>
              <a:tr h="2270502">
                <a:tc>
                  <a:txBody>
                    <a:bodyPr/>
                    <a:lstStyle/>
                    <a:p>
                      <a:pPr algn="l"/>
                      <a:r>
                        <a:rPr lang="ru-RU" sz="4800" b="0" cap="none" spc="0" dirty="0" smtClean="0">
                          <a:ln w="0"/>
                          <a:solidFill>
                            <a:srgbClr val="0000FF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48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5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</a:rPr>
                        <a:t>математика</a:t>
                      </a:r>
                      <a:endParaRPr lang="ru-RU" sz="5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u="non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4" action="ppaction://hlinksldjump"/>
                        </a:rPr>
                        <a:t>1</a:t>
                      </a:r>
                      <a:endParaRPr lang="ru-RU" sz="9600" b="1" u="none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u="non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5" action="ppaction://hlinksldjump"/>
                        </a:rPr>
                        <a:t>2</a:t>
                      </a:r>
                      <a:endParaRPr lang="ru-RU" sz="9600" b="1" u="none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6" action="ppaction://hlinksldjump"/>
                        </a:rPr>
                        <a:t>3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7" action="ppaction://hlinksldjump"/>
                        </a:rPr>
                        <a:t>4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93749">
                <a:tc>
                  <a:txBody>
                    <a:bodyPr/>
                    <a:lstStyle/>
                    <a:p>
                      <a:pPr algn="ctr"/>
                      <a:r>
                        <a:rPr lang="ru-RU" sz="5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</a:rPr>
                        <a:t>информатика</a:t>
                      </a:r>
                      <a:endParaRPr lang="ru-RU" sz="5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8" action="ppaction://hlinksldjump"/>
                        </a:rPr>
                        <a:t>1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9" action="ppaction://hlinksldjump"/>
                        </a:rPr>
                        <a:t>2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10" action="ppaction://hlinksldjump"/>
                        </a:rPr>
                        <a:t>3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11" action="ppaction://hlinksldjump"/>
                        </a:rPr>
                        <a:t>4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93749">
                <a:tc>
                  <a:txBody>
                    <a:bodyPr/>
                    <a:lstStyle/>
                    <a:p>
                      <a:pPr algn="ctr"/>
                      <a:r>
                        <a:rPr lang="ru-RU" sz="5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</a:rPr>
                        <a:t>технология</a:t>
                      </a:r>
                      <a:endParaRPr lang="ru-RU" sz="5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12" action="ppaction://hlinksldjump"/>
                        </a:rPr>
                        <a:t>1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13" action="ppaction://hlinksldjump"/>
                        </a:rPr>
                        <a:t>2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14" action="ppaction://hlinksldjump"/>
                        </a:rPr>
                        <a:t>3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Open Sans" panose="020B0606030504020204" pitchFamily="34" charset="0"/>
                          <a:cs typeface="Times New Roman" pitchFamily="18" charset="0"/>
                          <a:hlinkClick r:id="rId15" action="ppaction://hlinksldjump"/>
                        </a:rPr>
                        <a:t>4</a:t>
                      </a:r>
                      <a:endParaRPr lang="ru-RU" sz="9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Open Sans" panose="020B0606030504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3188" y="1015484"/>
            <a:ext cx="74992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пластилин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лево стрелка 5">
            <a:hlinkClick r:id="rId4" action="ppaction://hlinksldjump"/>
          </p:cNvPr>
          <p:cNvSpPr/>
          <p:nvPr/>
        </p:nvSpPr>
        <p:spPr>
          <a:xfrm>
            <a:off x="1543050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Учительни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180" y="2280265"/>
            <a:ext cx="4255994" cy="43032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03724" y="1534646"/>
            <a:ext cx="7961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Бонус</a:t>
            </a: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9229725" y="1114425"/>
            <a:ext cx="2643187" cy="2357437"/>
          </a:xfrm>
          <a:prstGeom prst="su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37" y="914399"/>
            <a:ext cx="112254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за трудолюбие 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10 баллов  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лево стрелка 5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00050" y="714048"/>
            <a:ext cx="1122997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Установите правильную последовательность выполнения изделия в технике аппликации: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Вырезать детали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Составить композицию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Наклеить на фон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Разметить детали по шаблону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3">
            <a:hlinkClick r:id="rId5" action="ppaction://hlinksldjump"/>
          </p:cNvPr>
          <p:cNvSpPr/>
          <p:nvPr/>
        </p:nvSpPr>
        <p:spPr>
          <a:xfrm>
            <a:off x="4914311" y="5247549"/>
            <a:ext cx="2450351" cy="120032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  <a:hlinkClick r:id="rId6" action="ppaction://hlinksldjump"/>
              </a:rPr>
              <a:t>ответ</a:t>
            </a:r>
            <a:endParaRPr lang="ru-RU" sz="72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88" y="1115497"/>
            <a:ext cx="88439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4, 1, 2, 3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лево стрелка 5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577" y="5514504"/>
            <a:ext cx="2352552" cy="80659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826695"/>
            <a:ext cx="12192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Соедините линиями материал 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изделие из него: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Шерсть   Сметана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Какао      Свитер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Нефть     Шоколад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Молоко    Бензин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">
            <a:hlinkClick r:id="rId5" action="ppaction://hlinksldjump"/>
          </p:cNvPr>
          <p:cNvSpPr/>
          <p:nvPr/>
        </p:nvSpPr>
        <p:spPr>
          <a:xfrm>
            <a:off x="9231479" y="5292520"/>
            <a:ext cx="2450351" cy="120032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  <a:hlinkClick r:id="rId6" action="ppaction://hlinksldjump"/>
              </a:rPr>
              <a:t>ответ</a:t>
            </a:r>
            <a:endParaRPr lang="ru-RU" sz="72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3000" y="776973"/>
            <a:ext cx="10287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шерсть-свитер,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какао-шоколад,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нефть – бензин,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молоко-сметана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лево стрелка 5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86"/>
            <a:ext cx="121920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algn="ctr"/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 вами очень интересно работать и играть!</a:t>
            </a:r>
          </a:p>
          <a:p>
            <a:pPr algn="ctr"/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До новых встреч!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0308" y="1846273"/>
            <a:ext cx="11207261" cy="230832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https://geographyofrussia.com/wp-content/uploads/2010/04/landscape-egyptian-pyramids-backgrounds-wallpapers.jpg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https://ru.depositphotos.com/stock-photos/%D0%B2%D0%B0%D0%B2%D0%B8%D0%BB%D0%BE%D0%BD.html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www.google.ru/search?newwindow=1&amp;channel=t24&amp;source=univ&amp;tbm=isch&amp;q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574431"/>
            <a:ext cx="7748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использованные интернет-ресурсы: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73029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13789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4871448" y="5118962"/>
            <a:ext cx="2450351" cy="120032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  <a:hlinkClick r:id="rId4" action="ppaction://hlinksldjump"/>
              </a:rPr>
              <a:t>ответ</a:t>
            </a:r>
            <a:endParaRPr lang="ru-RU" sz="7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914400" y="2152053"/>
            <a:ext cx="10629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Антон, Володя, Игнат и Слава играли в шашки. Каждый сыграл друг с другом по 1 партии. Сколько всего партий сыграно?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AutoShape 1"/>
          <p:cNvSpPr>
            <a:spLocks noChangeArrowheads="1"/>
          </p:cNvSpPr>
          <p:nvPr/>
        </p:nvSpPr>
        <p:spPr bwMode="auto">
          <a:xfrm>
            <a:off x="5957887" y="2506662"/>
            <a:ext cx="4143375" cy="2179638"/>
          </a:xfrm>
          <a:prstGeom prst="flowChartDecisi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542926" y="642848"/>
            <a:ext cx="43148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 партий</a:t>
            </a:r>
            <a:endParaRPr kumimoji="0" lang="ru-RU" sz="7200" b="0" i="0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8131" name="AutoShape 3"/>
          <p:cNvCxnSpPr>
            <a:cxnSpLocks noChangeShapeType="1"/>
            <a:endCxn id="48129" idx="2"/>
          </p:cNvCxnSpPr>
          <p:nvPr/>
        </p:nvCxnSpPr>
        <p:spPr bwMode="auto">
          <a:xfrm>
            <a:off x="8029575" y="2535237"/>
            <a:ext cx="0" cy="21510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48132" name="AutoShape 4"/>
          <p:cNvCxnSpPr>
            <a:cxnSpLocks noChangeShapeType="1"/>
          </p:cNvCxnSpPr>
          <p:nvPr/>
        </p:nvCxnSpPr>
        <p:spPr bwMode="auto">
          <a:xfrm flipV="1">
            <a:off x="5972175" y="3596481"/>
            <a:ext cx="4143375" cy="2460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8" name="Прямоугольник 7"/>
          <p:cNvSpPr/>
          <p:nvPr/>
        </p:nvSpPr>
        <p:spPr>
          <a:xfrm>
            <a:off x="10154079" y="3114675"/>
            <a:ext cx="101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77592" y="1395413"/>
            <a:ext cx="101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63342" y="4367213"/>
            <a:ext cx="101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1579" y="3509963"/>
            <a:ext cx="101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гнутая влево стрелка 11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90"/>
            <a:ext cx="10759643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557213" y="1592632"/>
            <a:ext cx="1081563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1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Мама, папа и два сына купили на рынке продукты, которые разложили в пакеты массой 1, 2, 3, 4, 5, 6 и 7 кг. Как распределить пакеты так, чтобы масса пакетов у каждого члена семьи была одинаковой?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>
            <a:hlinkClick r:id="rId5" action="ppaction://hlinksldjump"/>
          </p:cNvPr>
          <p:cNvSpPr/>
          <p:nvPr/>
        </p:nvSpPr>
        <p:spPr>
          <a:xfrm>
            <a:off x="4914311" y="5247549"/>
            <a:ext cx="2450351" cy="120032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  <a:hlinkClick r:id="rId6" action="ppaction://hlinksldjump"/>
              </a:rPr>
              <a:t>ответ</a:t>
            </a:r>
            <a:endParaRPr lang="ru-RU" sz="72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457200" y="1834068"/>
            <a:ext cx="117348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1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r>
              <a:rPr kumimoji="0" lang="ru-RU" sz="9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7,  6 и 1,  5 и 2,  4 и 3</a:t>
            </a:r>
            <a:endParaRPr kumimoji="0" lang="ru-RU" sz="9600" i="0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31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endParaRPr kumimoji="0" lang="ru-RU" sz="9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Выгнутая влево стрелка 4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3724" y="1534646"/>
            <a:ext cx="7961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Бонус 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Учительни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317" y="2265977"/>
            <a:ext cx="4255994" cy="4303283"/>
          </a:xfrm>
          <a:prstGeom prst="rect">
            <a:avLst/>
          </a:prstGeom>
        </p:spPr>
      </p:pic>
      <p:sp>
        <p:nvSpPr>
          <p:cNvPr id="8" name="Солнце 7"/>
          <p:cNvSpPr/>
          <p:nvPr/>
        </p:nvSpPr>
        <p:spPr>
          <a:xfrm>
            <a:off x="9229725" y="1114425"/>
            <a:ext cx="2643187" cy="2357437"/>
          </a:xfrm>
          <a:prstGeom prst="su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1" y="1639140"/>
            <a:ext cx="119443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 интерес к математике и стремление к знаниям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10 баллов  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лево стрелка 5">
            <a:hlinkClick r:id="rId4" action="ppaction://hlinksldjump"/>
          </p:cNvPr>
          <p:cNvSpPr/>
          <p:nvPr/>
        </p:nvSpPr>
        <p:spPr>
          <a:xfrm>
            <a:off x="1471613" y="5100638"/>
            <a:ext cx="1885950" cy="1471612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34714" y="256404"/>
            <a:ext cx="11092722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1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31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r>
              <a:rPr kumimoji="0" lang="ru-RU" sz="4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Между некоторыми цифрами поставьте </a:t>
            </a:r>
          </a:p>
          <a:p>
            <a:pPr marL="0" marR="0" lvl="0" indent="431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r>
              <a:rPr kumimoji="0" lang="ru-RU" sz="4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знаки действия и скобки так, чтобы </a:t>
            </a:r>
          </a:p>
          <a:p>
            <a:pPr marL="0" marR="0" lvl="0" indent="431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r>
              <a:rPr kumimoji="0" lang="ru-RU" sz="4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получилось верное равенство:</a:t>
            </a:r>
          </a:p>
          <a:p>
            <a:pPr marL="0" marR="0" lvl="0" indent="431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endParaRPr kumimoji="0" lang="ru-RU" sz="4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31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57650" algn="l"/>
              </a:tabLst>
            </a:pPr>
            <a:r>
              <a:rPr kumimoji="0" lang="ru-RU" sz="96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 2  3  4  5  =  40</a:t>
            </a:r>
            <a:endParaRPr kumimoji="0" lang="ru-RU" sz="96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>
            <a:hlinkClick r:id="rId5" action="ppaction://hlinksldjump"/>
          </p:cNvPr>
          <p:cNvSpPr/>
          <p:nvPr/>
        </p:nvSpPr>
        <p:spPr>
          <a:xfrm>
            <a:off x="4914311" y="5247549"/>
            <a:ext cx="2450351" cy="120032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  <a:hlinkClick r:id="rId6" action="ppaction://hlinksldjump"/>
              </a:rPr>
              <a:t>ответ</a:t>
            </a:r>
            <a:endParaRPr lang="ru-RU" sz="72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4077</TotalTime>
  <Words>380</Words>
  <Application>Microsoft Office PowerPoint</Application>
  <PresentationFormat>Широкоэкранный</PresentationFormat>
  <Paragraphs>125</Paragraphs>
  <Slides>28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ПК-11</cp:lastModifiedBy>
  <cp:revision>121</cp:revision>
  <dcterms:created xsi:type="dcterms:W3CDTF">2017-04-04T07:27:35Z</dcterms:created>
  <dcterms:modified xsi:type="dcterms:W3CDTF">2022-03-24T00:40:04Z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