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D529-F81F-42AC-A08F-4804656E526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DD08B-FB86-402F-9295-E2DFA49A9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20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D529-F81F-42AC-A08F-4804656E526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DD08B-FB86-402F-9295-E2DFA49A9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599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D529-F81F-42AC-A08F-4804656E526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DD08B-FB86-402F-9295-E2DFA49A9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279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D529-F81F-42AC-A08F-4804656E526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DD08B-FB86-402F-9295-E2DFA49A9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65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D529-F81F-42AC-A08F-4804656E526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DD08B-FB86-402F-9295-E2DFA49A9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9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D529-F81F-42AC-A08F-4804656E526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DD08B-FB86-402F-9295-E2DFA49A9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446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D529-F81F-42AC-A08F-4804656E526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DD08B-FB86-402F-9295-E2DFA49A9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813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D529-F81F-42AC-A08F-4804656E526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DD08B-FB86-402F-9295-E2DFA49A9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458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D529-F81F-42AC-A08F-4804656E526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DD08B-FB86-402F-9295-E2DFA49A9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617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D529-F81F-42AC-A08F-4804656E526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DD08B-FB86-402F-9295-E2DFA49A9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965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D529-F81F-42AC-A08F-4804656E526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DD08B-FB86-402F-9295-E2DFA49A9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719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AD529-F81F-42AC-A08F-4804656E526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DD08B-FB86-402F-9295-E2DFA49A9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451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en-US" dirty="0">
                <a:latin typeface="Kristen ITC" panose="03050502040202030202" pitchFamily="66" charset="0"/>
              </a:rPr>
              <a:t>P</a:t>
            </a:r>
            <a:r>
              <a:rPr lang="en-US" dirty="0" smtClean="0">
                <a:latin typeface="Kristen ITC" panose="03050502040202030202" pitchFamily="66" charset="0"/>
              </a:rPr>
              <a:t>roblematic life situations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759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4145639" cy="6852498"/>
          </a:xfrm>
          <a:prstGeom prst="rect">
            <a:avLst/>
          </a:prstGeom>
        </p:spPr>
      </p:pic>
      <p:sp>
        <p:nvSpPr>
          <p:cNvPr id="2" name="Овальная выноска 1"/>
          <p:cNvSpPr/>
          <p:nvPr/>
        </p:nvSpPr>
        <p:spPr>
          <a:xfrm flipH="1">
            <a:off x="3936733" y="1992429"/>
            <a:ext cx="4312118" cy="332071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Kristen ITC" panose="03050502040202030202" pitchFamily="66" charset="0"/>
              </a:rPr>
              <a:t>Welcome! Have a good day!</a:t>
            </a:r>
            <a:r>
              <a:rPr lang="ru-RU" sz="2800" dirty="0" smtClean="0">
                <a:latin typeface="Kristen ITC" panose="03050502040202030202" pitchFamily="66" charset="0"/>
              </a:rPr>
              <a:t> =)))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8851" y="-594"/>
            <a:ext cx="4182218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89869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3" r="18061"/>
          <a:stretch/>
        </p:blipFill>
        <p:spPr>
          <a:xfrm flipH="1">
            <a:off x="0" y="5074"/>
            <a:ext cx="4147746" cy="6852926"/>
          </a:xfrm>
          <a:prstGeom prst="rect">
            <a:avLst/>
          </a:prstGeom>
        </p:spPr>
      </p:pic>
      <p:sp>
        <p:nvSpPr>
          <p:cNvPr id="2" name="Овальная выноска 1"/>
          <p:cNvSpPr/>
          <p:nvPr/>
        </p:nvSpPr>
        <p:spPr>
          <a:xfrm>
            <a:off x="3946671" y="2009088"/>
            <a:ext cx="4297680" cy="330015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Kristen ITC" panose="03050502040202030202" pitchFamily="66" charset="0"/>
              </a:rPr>
              <a:t>Hello! I am having a problem. I do not know how to use the cash machine.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9152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145639" cy="6852498"/>
          </a:xfrm>
          <a:prstGeom prst="rect">
            <a:avLst/>
          </a:prstGeom>
        </p:spPr>
      </p:pic>
      <p:sp>
        <p:nvSpPr>
          <p:cNvPr id="4" name="Овальная выноска 3"/>
          <p:cNvSpPr/>
          <p:nvPr/>
        </p:nvSpPr>
        <p:spPr>
          <a:xfrm flipH="1">
            <a:off x="3946358" y="1992430"/>
            <a:ext cx="4302492" cy="331109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Kristen ITC" panose="03050502040202030202" pitchFamily="66" charset="0"/>
              </a:rPr>
              <a:t>It is not a big deal. </a:t>
            </a:r>
          </a:p>
          <a:p>
            <a:pPr algn="ctr"/>
            <a:r>
              <a:rPr lang="en-US" sz="2800" dirty="0" smtClean="0">
                <a:latin typeface="Kristen ITC" panose="03050502040202030202" pitchFamily="66" charset="0"/>
              </a:rPr>
              <a:t>I will help you.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35" b="99683" l="20250" r="50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378" r="49591"/>
          <a:stretch/>
        </p:blipFill>
        <p:spPr>
          <a:xfrm flipH="1">
            <a:off x="8248850" y="0"/>
            <a:ext cx="41841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70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8" r="10613" b="7913"/>
          <a:stretch/>
        </p:blipFill>
        <p:spPr>
          <a:xfrm>
            <a:off x="-68366" y="0"/>
            <a:ext cx="5428864" cy="6858000"/>
          </a:xfrm>
          <a:prstGeom prst="rect">
            <a:avLst/>
          </a:prstGeom>
        </p:spPr>
      </p:pic>
      <p:sp>
        <p:nvSpPr>
          <p:cNvPr id="2" name="Овальная выноска 1"/>
          <p:cNvSpPr/>
          <p:nvPr/>
        </p:nvSpPr>
        <p:spPr>
          <a:xfrm flipH="1">
            <a:off x="3946358" y="2002054"/>
            <a:ext cx="4302492" cy="3330341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Kristen ITC" panose="03050502040202030202" pitchFamily="66" charset="0"/>
              </a:rPr>
              <a:t>Insert your card into the machine.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8850" y="-594"/>
            <a:ext cx="4182218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10747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5031" r="13685" b="14253"/>
          <a:stretch/>
        </p:blipFill>
        <p:spPr>
          <a:xfrm>
            <a:off x="0" y="0"/>
            <a:ext cx="5887972" cy="6857999"/>
          </a:xfrm>
          <a:prstGeom prst="rect">
            <a:avLst/>
          </a:prstGeom>
        </p:spPr>
      </p:pic>
      <p:sp>
        <p:nvSpPr>
          <p:cNvPr id="2" name="Овальная выноска 1"/>
          <p:cNvSpPr/>
          <p:nvPr/>
        </p:nvSpPr>
        <p:spPr>
          <a:xfrm flipH="1">
            <a:off x="3946357" y="2002054"/>
            <a:ext cx="4312118" cy="332071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Kristen ITC" panose="03050502040202030202" pitchFamily="66" charset="0"/>
              </a:rPr>
              <a:t>Choose the language.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8475" y="-594"/>
            <a:ext cx="4182218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3338" y="3200400"/>
            <a:ext cx="1978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Impact" panose="020B0806030902050204" pitchFamily="34" charset="0"/>
              </a:rPr>
              <a:t>language</a:t>
            </a:r>
            <a:endParaRPr lang="ru-RU" sz="36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1714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ьная выноска 1"/>
          <p:cNvSpPr/>
          <p:nvPr/>
        </p:nvSpPr>
        <p:spPr>
          <a:xfrm flipH="1">
            <a:off x="3946357" y="2002054"/>
            <a:ext cx="4312118" cy="332071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Kristen ITC" panose="03050502040202030202" pitchFamily="66" charset="0"/>
              </a:rPr>
              <a:t>Enter your PIN code.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8475" y="0"/>
            <a:ext cx="4182218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56" t="3462" r="3247" b="51539"/>
          <a:stretch/>
        </p:blipFill>
        <p:spPr>
          <a:xfrm>
            <a:off x="0" y="1178205"/>
            <a:ext cx="3925843" cy="4588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0246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1" t="15942" r="13904" b="16146"/>
          <a:stretch/>
        </p:blipFill>
        <p:spPr>
          <a:xfrm>
            <a:off x="0" y="590559"/>
            <a:ext cx="5437617" cy="5109485"/>
          </a:xfrm>
          <a:prstGeom prst="rect">
            <a:avLst/>
          </a:prstGeom>
        </p:spPr>
      </p:pic>
      <p:sp>
        <p:nvSpPr>
          <p:cNvPr id="2" name="Овальная выноска 1"/>
          <p:cNvSpPr/>
          <p:nvPr/>
        </p:nvSpPr>
        <p:spPr>
          <a:xfrm flipH="1">
            <a:off x="3946356" y="2002055"/>
            <a:ext cx="4321744" cy="333996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Kristen ITC" panose="03050502040202030202" pitchFamily="66" charset="0"/>
              </a:rPr>
              <a:t>Press the confirm button and choose the sum of money you want to take out.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8100" y="0"/>
            <a:ext cx="4182218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8583" y="2162086"/>
            <a:ext cx="863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500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97167" y="2162086"/>
            <a:ext cx="863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1000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76845" y="2463052"/>
            <a:ext cx="854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2000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19445" y="2478665"/>
            <a:ext cx="871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3000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76845" y="2807515"/>
            <a:ext cx="854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5000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884348" y="2795244"/>
            <a:ext cx="888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10000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15210" y="3133350"/>
            <a:ext cx="854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15000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857785" y="3109634"/>
            <a:ext cx="888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другое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316002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ьная выноска 1"/>
          <p:cNvSpPr/>
          <p:nvPr/>
        </p:nvSpPr>
        <p:spPr>
          <a:xfrm flipH="1">
            <a:off x="3955982" y="2002053"/>
            <a:ext cx="4302493" cy="332071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Kristen ITC" panose="03050502040202030202" pitchFamily="66" charset="0"/>
              </a:rPr>
              <a:t>Wait for your card and your cash.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8475" y="-594"/>
            <a:ext cx="4182218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" t="3988" r="50789" b="3926"/>
          <a:stretch/>
        </p:blipFill>
        <p:spPr>
          <a:xfrm>
            <a:off x="85457" y="0"/>
            <a:ext cx="3435409" cy="686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7559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145639" cy="6852498"/>
          </a:xfrm>
          <a:prstGeom prst="rect">
            <a:avLst/>
          </a:prstGeom>
        </p:spPr>
      </p:pic>
      <p:sp>
        <p:nvSpPr>
          <p:cNvPr id="2" name="Овальная выноска 1"/>
          <p:cNvSpPr/>
          <p:nvPr/>
        </p:nvSpPr>
        <p:spPr>
          <a:xfrm>
            <a:off x="3936732" y="2002054"/>
            <a:ext cx="4321743" cy="3311091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Kristen ITC" panose="03050502040202030202" pitchFamily="66" charset="0"/>
              </a:rPr>
              <a:t>Thank you so much! =)))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8475" y="-6096"/>
            <a:ext cx="4182218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2176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98</Words>
  <Application>Microsoft Office PowerPoint</Application>
  <PresentationFormat>Широкоэкранный</PresentationFormat>
  <Paragraphs>20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Impact</vt:lpstr>
      <vt:lpstr>Kristen ITC</vt:lpstr>
      <vt:lpstr>Тема Office</vt:lpstr>
      <vt:lpstr> Problematic life situations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ТСШ</cp:lastModifiedBy>
  <cp:revision>15</cp:revision>
  <dcterms:created xsi:type="dcterms:W3CDTF">2020-10-22T03:59:22Z</dcterms:created>
  <dcterms:modified xsi:type="dcterms:W3CDTF">2021-03-15T10:50:24Z</dcterms:modified>
</cp:coreProperties>
</file>