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57" r:id="rId4"/>
    <p:sldId id="259" r:id="rId5"/>
    <p:sldId id="271" r:id="rId6"/>
    <p:sldId id="261" r:id="rId7"/>
    <p:sldId id="262" r:id="rId8"/>
    <p:sldId id="263" r:id="rId9"/>
    <p:sldId id="264" r:id="rId10"/>
    <p:sldId id="267" r:id="rId11"/>
    <p:sldId id="266" r:id="rId12"/>
    <p:sldId id="269" r:id="rId13"/>
    <p:sldId id="272" r:id="rId14"/>
    <p:sldId id="268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7945F3-60EC-46E1-80DC-4790878334B0}" type="datetimeFigureOut">
              <a:rPr lang="ru-RU"/>
              <a:pPr>
                <a:defRPr/>
              </a:pPr>
              <a:t>14.02.2015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6DA353-4755-45B6-A825-B2F6B740A9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6FE280-BA87-4128-9003-E6C27FF44C9F}" type="datetimeFigureOut">
              <a:rPr lang="ru-RU"/>
              <a:pPr>
                <a:defRPr/>
              </a:pPr>
              <a:t>14.02.2015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D5F645-DEFC-4F89-A4FC-D298769C6D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0B6135-F7FC-4183-836C-8EF877B63FC4}" type="datetimeFigureOut">
              <a:rPr lang="ru-RU"/>
              <a:pPr>
                <a:defRPr/>
              </a:pPr>
              <a:t>14.02.2015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D3D77-7347-4658-B9B7-C4FE47CE88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ED8A3-AA65-4A89-9B50-A071A85E44C1}" type="datetimeFigureOut">
              <a:rPr lang="ru-RU"/>
              <a:pPr>
                <a:defRPr/>
              </a:pPr>
              <a:t>14.02.2015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28BED5-6981-4602-A645-8F4313F518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7B606D-AD46-45D7-8C44-66E9E4AC6F7E}" type="datetimeFigureOut">
              <a:rPr lang="ru-RU"/>
              <a:pPr>
                <a:defRPr/>
              </a:pPr>
              <a:t>14.02.2015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9B9191-EF3A-4BFC-92E4-B873B2D049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895FCC-F1D4-4970-81D1-0766542CC5BF}" type="datetimeFigureOut">
              <a:rPr lang="ru-RU"/>
              <a:pPr>
                <a:defRPr/>
              </a:pPr>
              <a:t>14.02.2015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9D3FFF-909B-404F-973A-B18D87BEC5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25189E-F04C-40B8-AB6B-71A4A1EE4253}" type="datetimeFigureOut">
              <a:rPr lang="ru-RU"/>
              <a:pPr>
                <a:defRPr/>
              </a:pPr>
              <a:t>14.02.2015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038122-814E-4758-BA87-CF4354ED4D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265603-BADC-4ECC-9207-C2A3F540D41A}" type="datetimeFigureOut">
              <a:rPr lang="ru-RU"/>
              <a:pPr>
                <a:defRPr/>
              </a:pPr>
              <a:t>14.02.2015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BD459B-85C5-4B99-A94A-D84AB641C4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C00076-38E2-40CA-8B2B-F157E4EB3829}" type="datetimeFigureOut">
              <a:rPr lang="ru-RU"/>
              <a:pPr>
                <a:defRPr/>
              </a:pPr>
              <a:t>14.02.2015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DBA8BA-34BD-4585-8625-D9F1615529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0C7B01-4FF0-47C9-AD94-256E3A547EA4}" type="datetimeFigureOut">
              <a:rPr lang="ru-RU"/>
              <a:pPr>
                <a:defRPr/>
              </a:pPr>
              <a:t>14.02.2015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68DF28-8520-4E03-AAC7-2654582082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A448A-4601-4DB1-9234-A21F96289BDD}" type="datetimeFigureOut">
              <a:rPr lang="ru-RU"/>
              <a:pPr>
                <a:defRPr/>
              </a:pPr>
              <a:t>14.02.2015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11C64D-D363-40FB-B7F5-8DEC0934F6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19B3597-F390-423B-8DBE-831D452431A4}" type="datetimeFigureOut">
              <a:rPr lang="ru-RU"/>
              <a:pPr>
                <a:defRPr/>
              </a:pPr>
              <a:t>14.02.2015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56AB264-742C-45EC-BBAF-2BF2A27D5A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b="1" kern="1200" cap="all">
          <a:ln w="9000" cmpd="sng">
            <a:solidFill>
              <a:schemeClr val="accent4">
                <a:shade val="50000"/>
                <a:satMod val="120000"/>
              </a:schemeClr>
            </a:solidFill>
            <a:prstDash val="solid"/>
          </a:ln>
          <a:gradFill>
            <a:gsLst>
              <a:gs pos="0">
                <a:schemeClr val="accent4">
                  <a:shade val="20000"/>
                  <a:satMod val="245000"/>
                </a:schemeClr>
              </a:gs>
              <a:gs pos="43000">
                <a:schemeClr val="accent4">
                  <a:satMod val="255000"/>
                </a:schemeClr>
              </a:gs>
              <a:gs pos="48000">
                <a:schemeClr val="accent4">
                  <a:shade val="85000"/>
                  <a:satMod val="255000"/>
                </a:schemeClr>
              </a:gs>
              <a:gs pos="100000">
                <a:schemeClr val="accent4">
                  <a:shade val="20000"/>
                  <a:satMod val="245000"/>
                </a:schemeClr>
              </a:gs>
            </a:gsLst>
            <a:lin ang="5400000"/>
          </a:gradFill>
          <a:effectLst>
            <a:reflection blurRad="12700" stA="28000" endPos="45000" dist="1000" dir="5400000" sy="-100000" algn="bl" rotWithShape="0"/>
          </a:effectLst>
          <a:latin typeface="Constantia" pitchFamily="18" charset="0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onstantia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rgbClr val="34003F"/>
          </a:solidFill>
          <a:latin typeface="Constantia" pitchFamily="18" charset="0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rgbClr val="34003F"/>
          </a:solidFill>
          <a:latin typeface="Constantia" pitchFamily="18" charset="0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34003F"/>
          </a:solidFill>
          <a:latin typeface="Constantia" pitchFamily="18" charset="0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34003F"/>
          </a:solidFill>
          <a:latin typeface="Constantia" pitchFamily="18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34003F"/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G:\&#1057;&#1082;&#1072;&#1079;&#1082;&#1072;%20&#1087;&#1086;%20&#1093;&#1080;&#1084;&#1080;&#1080;2\&#1053;&#1072;%20&#1085;&#1077;&#1074;&#1077;&#1076;&#1086;&#1084;&#1099;&#1093;%20&#1076;&#1086;&#1088;&#1086;&#1078;&#1082;&#1072;&#1093;.mp3" TargetMode="Externa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%60\Desktop\&#1057;&#1082;&#1072;&#1079;&#1082;&#1072;%20&#1087;&#1086;%20&#1093;&#1080;&#1084;&#1080;&#1080;2\&#1053;&#1072;%20&#1085;&#1077;&#1074;&#1077;&#1076;&#1086;&#1084;&#1099;&#1093;%20&#1076;&#1086;&#1088;&#1086;&#1078;&#1082;&#1072;&#1093;.mp3" TargetMode="External"/><Relationship Id="rId5" Type="http://schemas.openxmlformats.org/officeDocument/2006/relationships/image" Target="../media/image4.jpe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%60\Desktop\&#1057;&#1082;&#1072;&#1079;&#1082;&#1072;%20&#1087;&#1086;%20&#1093;&#1080;&#1084;&#1080;&#1080;2\&#1053;&#1072;%20&#1085;&#1077;&#1074;&#1077;&#1076;&#1086;&#1084;&#1099;&#1093;%20&#1076;&#1086;&#1088;&#1086;&#1078;&#1082;&#1072;&#1093;.mp3" TargetMode="External"/><Relationship Id="rId5" Type="http://schemas.openxmlformats.org/officeDocument/2006/relationships/image" Target="../media/image22.png"/><Relationship Id="rId4" Type="http://schemas.openxmlformats.org/officeDocument/2006/relationships/image" Target="../media/image21.gi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sp07.ru/ollelukoe/skazrussian/russkazjarptytsayvasylysatsarewna.html" TargetMode="External"/><Relationship Id="rId13" Type="http://schemas.openxmlformats.org/officeDocument/2006/relationships/hyperlink" Target="https://deti.mail.ru/forum/dosug/obo_vsjom_na_svete/v_gostjah_u_skazki/?page=4" TargetMode="External"/><Relationship Id="rId18" Type="http://schemas.openxmlformats.org/officeDocument/2006/relationships/hyperlink" Target="http://iplayer.fm/q/%D0%BF%D0%B5%D1%81%D0%BD%D1%8F+%D0%B7%D0%BC%D0%B5%D1%8F+%D0%B3%D0%BE%D1%80%D1%8B%D0%BD%D1%8B%D1%87%D0%B0/" TargetMode="External"/><Relationship Id="rId3" Type="http://schemas.openxmlformats.org/officeDocument/2006/relationships/hyperlink" Target="http://kinofilms.tv/film/skazka-o-care-saltane1984/25952/" TargetMode="External"/><Relationship Id="rId7" Type="http://schemas.openxmlformats.org/officeDocument/2006/relationships/hyperlink" Target="http://foto.meta.ua/3062503.image#lvmedia=3062503&amp;lvtype=album" TargetMode="External"/><Relationship Id="rId12" Type="http://schemas.openxmlformats.org/officeDocument/2006/relationships/hyperlink" Target="http://lib2.podelise.ru/docs/57027/index-16251.html" TargetMode="External"/><Relationship Id="rId17" Type="http://schemas.openxmlformats.org/officeDocument/2006/relationships/hyperlink" Target="http://petamusic.ru/?string=%F2%E0%EC+%ED%E0+%ED%E5%E2%E5%E4%EE%EC%FB%F5+%E4%EE%F0%EE%E6%EA%E0%F5" TargetMode="External"/><Relationship Id="rId2" Type="http://schemas.openxmlformats.org/officeDocument/2006/relationships/hyperlink" Target="http://school-collection.edu.ru/" TargetMode="External"/><Relationship Id="rId16" Type="http://schemas.openxmlformats.org/officeDocument/2006/relationships/hyperlink" Target="http://petamusic.ru/?string=%CF%E5%F1%ED%FF+%E2%EE%E4%FF%ED%EE%E3%E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lub.osinka.ru/picture-7386689" TargetMode="External"/><Relationship Id="rId11" Type="http://schemas.openxmlformats.org/officeDocument/2006/relationships/hyperlink" Target="http://www.uaua.info/leisure/photos-33139-foto-privet-iz-skazki-samyie-neobyichnyie-personazhi/10/" TargetMode="External"/><Relationship Id="rId5" Type="http://schemas.openxmlformats.org/officeDocument/2006/relationships/hyperlink" Target="http://kumushka.com/interest/7711-otkuda-v-skazkah-izbushki-na-kurih-nozhkah.html" TargetMode="External"/><Relationship Id="rId15" Type="http://schemas.openxmlformats.org/officeDocument/2006/relationships/hyperlink" Target="http://www.kinostok.net/photo/9-0-819-3" TargetMode="External"/><Relationship Id="rId10" Type="http://schemas.openxmlformats.org/officeDocument/2006/relationships/hyperlink" Target="http://skaz-pushkina.ru/cs_7.html" TargetMode="External"/><Relationship Id="rId4" Type="http://schemas.openxmlformats.org/officeDocument/2006/relationships/hyperlink" Target="http://pixers.ru/prints-and-posters/volshebnaya-kniga-48565582" TargetMode="External"/><Relationship Id="rId9" Type="http://schemas.openxmlformats.org/officeDocument/2006/relationships/hyperlink" Target="http://pomorych.ucoz.hu/blog/chastushki_babok_ezhek_300x240_chastushki_babok_ezhek/2013-05-23-14" TargetMode="External"/><Relationship Id="rId14" Type="http://schemas.openxmlformats.org/officeDocument/2006/relationships/hyperlink" Target="http://skachatkartinki.ru/skachat.php?id=3619&amp;num=4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57;&#1082;&#1072;&#1079;&#1082;&#1072;%20&#1087;&#1086;%20&#1093;&#1080;&#1084;&#1080;&#1080;2\&#1044;&#1086;&#1088;&#1086;&#1075;&#1072;.mp3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%60\Desktop\&#1057;&#1082;&#1072;&#1079;&#1082;&#1072;%20&#1087;&#1086;%20&#1093;&#1080;&#1084;&#1080;&#1080;2\&#1042;&#1086;&#1076;&#1103;&#1085;&#1086;&#1081;.mp3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%60\Desktop\&#1057;&#1082;&#1072;&#1079;&#1082;&#1072;%20&#1087;&#1086;%20&#1093;&#1080;&#1084;&#1080;&#1080;2\&#1044;&#1086;&#1088;&#1086;&#1075;&#1072;.mp3" TargetMode="Externa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%60\Desktop\&#1057;&#1082;&#1072;&#1079;&#1082;&#1072;%20&#1087;&#1086;%20&#1093;&#1080;&#1084;&#1080;&#1080;2\&#1050;&#1086;&#1097;&#1077;&#1081;.mp3" TargetMode="Externa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%60\Desktop\&#1057;&#1082;&#1072;&#1079;&#1082;&#1072;%20&#1087;&#1086;%20&#1093;&#1080;&#1084;&#1080;&#1080;2\&#1047;&#1084;&#1077;&#1081;%20&#1043;&#1086;&#1088;&#1099;&#1085;&#1099;&#1095;.mp3" TargetMode="Externa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НА  НЕВЕДОМЫХ </a:t>
            </a:r>
            <a:br>
              <a:rPr lang="ru-RU" dirty="0" smtClean="0"/>
            </a:br>
            <a:r>
              <a:rPr lang="ru-RU" dirty="0" smtClean="0"/>
              <a:t>ДОРОЖКАХ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ХИМИИ</a:t>
            </a:r>
            <a:endParaRPr lang="ru-RU" dirty="0"/>
          </a:p>
        </p:txBody>
      </p:sp>
      <p:pic>
        <p:nvPicPr>
          <p:cNvPr id="5" name="На неведомых дорожках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6165850"/>
            <a:ext cx="449262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Херсонес Таврический - Корсунь - Севастополь ч.19 ХайВей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52413" y="-1108075"/>
            <a:ext cx="9756776" cy="796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6148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Сказка обо мне - Ребёнок - Мамин Клуб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На неведомых дорожках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75688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Херсонес Таврический - Корсунь - Севастополь ч.19 ХайВей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252413" y="-1108075"/>
            <a:ext cx="9756776" cy="796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6148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Все темы NosKurnos.r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0"/>
            <a:ext cx="7704856" cy="76078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Сказка о царе Салтане (1984) смотреть онлайн кино фильм бесп…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Сказка о царе Салтане - Пушкин Александр Сергеевич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0"/>
            <a:ext cx="8440615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На неведомых дорожках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39200" y="64531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17)">
                                      <p:cBhvr>
                                        <p:cTn id="12" dur="14448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>
              <a:alpha val="23000"/>
            </a:srgbClr>
          </a:solidFill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latin typeface="+mn-lt"/>
              </a:rPr>
              <a:t>СКАЗКУ  ПОДГОТОВИЛИ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УЧАЩИЕСЯ 11А класса</a:t>
            </a:r>
            <a:endParaRPr lang="ru-RU" sz="5700" dirty="0">
              <a:latin typeface="+mn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63688" y="1628800"/>
            <a:ext cx="6264696" cy="5018087"/>
          </a:xfrm>
          <a:prstGeom prst="rect">
            <a:avLst/>
          </a:prstGeom>
          <a:solidFill>
            <a:srgbClr val="FFFF00">
              <a:alpha val="26000"/>
            </a:srgbClr>
          </a:solidFill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>
                <a:solidFill>
                  <a:schemeClr val="accent6"/>
                </a:solidFill>
                <a:latin typeface="+mj-lt"/>
                <a:cs typeface="Arial" pitchFamily="34" charset="0"/>
              </a:rPr>
              <a:t>Иван-Недурак</a:t>
            </a:r>
            <a:r>
              <a:rPr lang="ru-RU" sz="3200" b="1" dirty="0">
                <a:solidFill>
                  <a:schemeClr val="accent6"/>
                </a:solidFill>
                <a:latin typeface="+mj-lt"/>
                <a:cs typeface="Arial" pitchFamily="34" charset="0"/>
              </a:rPr>
              <a:t> –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accent6"/>
                </a:solidFill>
                <a:latin typeface="+mj-lt"/>
                <a:cs typeface="Arial" pitchFamily="34" charset="0"/>
              </a:rPr>
              <a:t>Василиса Премудрая </a:t>
            </a:r>
            <a:r>
              <a:rPr lang="ru-RU" sz="3200" b="1" dirty="0">
                <a:solidFill>
                  <a:schemeClr val="accent6"/>
                </a:solidFill>
                <a:latin typeface="+mj-lt"/>
                <a:cs typeface="Arial" pitchFamily="34" charset="0"/>
              </a:rPr>
              <a:t>–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6"/>
                </a:solidFill>
                <a:latin typeface="+mj-lt"/>
                <a:cs typeface="Arial" pitchFamily="34" charset="0"/>
              </a:rPr>
              <a:t>Царь –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accent6"/>
                </a:solidFill>
                <a:latin typeface="+mj-lt"/>
                <a:cs typeface="Arial" pitchFamily="34" charset="0"/>
              </a:rPr>
              <a:t>Баба Яга </a:t>
            </a:r>
            <a:r>
              <a:rPr lang="ru-RU" sz="3200" b="1" dirty="0">
                <a:solidFill>
                  <a:schemeClr val="accent6"/>
                </a:solidFill>
                <a:latin typeface="+mj-lt"/>
                <a:cs typeface="Arial" pitchFamily="34" charset="0"/>
              </a:rPr>
              <a:t>–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6"/>
                </a:solidFill>
                <a:latin typeface="+mj-lt"/>
                <a:cs typeface="Arial" pitchFamily="34" charset="0"/>
              </a:rPr>
              <a:t>Водяной –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6"/>
                </a:solidFill>
                <a:latin typeface="+mj-lt"/>
                <a:cs typeface="Arial" pitchFamily="34" charset="0"/>
              </a:rPr>
              <a:t>Кикимора Болотная –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6"/>
                </a:solidFill>
                <a:latin typeface="+mj-lt"/>
                <a:cs typeface="Arial" pitchFamily="34" charset="0"/>
              </a:rPr>
              <a:t>Кощей –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6"/>
                </a:solidFill>
                <a:latin typeface="+mj-lt"/>
                <a:cs typeface="Arial" pitchFamily="34" charset="0"/>
              </a:rPr>
              <a:t>Змей-Горыныч –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6"/>
                </a:solidFill>
                <a:latin typeface="+mj-lt"/>
                <a:cs typeface="Arial" pitchFamily="34" charset="0"/>
              </a:rPr>
              <a:t>Сказочник –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dirty="0">
              <a:solidFill>
                <a:schemeClr val="accent6"/>
              </a:solidFill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469"/>
            <a:ext cx="8229600" cy="418058"/>
          </a:xfrm>
          <a:solidFill>
            <a:srgbClr val="FFFF00">
              <a:alpha val="23000"/>
            </a:srgbClr>
          </a:solidFill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dirty="0" smtClean="0">
                <a:latin typeface="+mn-lt"/>
              </a:rPr>
              <a:t>СПИСОК ИНТЕРНЕТ РЕСУРСОВ</a:t>
            </a:r>
            <a:endParaRPr lang="ru-RU" sz="2400" dirty="0"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476672"/>
            <a:ext cx="8352928" cy="8217634"/>
          </a:xfrm>
          <a:prstGeom prst="rect">
            <a:avLst/>
          </a:prstGeom>
          <a:solidFill>
            <a:srgbClr val="FFFF00">
              <a:alpha val="26000"/>
            </a:srgbClr>
          </a:solidFill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1600" b="1" dirty="0" smtClean="0">
                <a:solidFill>
                  <a:schemeClr val="accent6"/>
                </a:solidFill>
                <a:latin typeface="+mj-lt"/>
                <a:cs typeface="Arial" pitchFamily="34" charset="0"/>
              </a:rPr>
              <a:t>Сценарий учителя химии ГБОУ СОШ 518 г. Москвы </a:t>
            </a:r>
            <a:r>
              <a:rPr lang="ru-RU" sz="1600" b="1" dirty="0" err="1" smtClean="0">
                <a:solidFill>
                  <a:schemeClr val="accent6"/>
                </a:solidFill>
                <a:latin typeface="+mj-lt"/>
                <a:cs typeface="Arial" pitchFamily="34" charset="0"/>
              </a:rPr>
              <a:t>Кривенковой</a:t>
            </a:r>
            <a:r>
              <a:rPr lang="ru-RU" sz="1600" b="1" dirty="0" smtClean="0">
                <a:solidFill>
                  <a:schemeClr val="accent6"/>
                </a:solidFill>
                <a:latin typeface="+mj-lt"/>
                <a:cs typeface="Arial" pitchFamily="34" charset="0"/>
              </a:rPr>
              <a:t> Л.В.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US" sz="1600" b="1" dirty="0" smtClean="0">
                <a:solidFill>
                  <a:schemeClr val="accent6"/>
                </a:solidFill>
                <a:latin typeface="+mj-lt"/>
                <a:cs typeface="Arial" pitchFamily="34" charset="0"/>
                <a:hlinkClick r:id="rId2"/>
              </a:rPr>
              <a:t>http://school-collection.edu.ru</a:t>
            </a:r>
            <a:r>
              <a:rPr lang="en-US" sz="1600" b="1" dirty="0" smtClean="0">
                <a:solidFill>
                  <a:schemeClr val="accent6"/>
                </a:solidFill>
                <a:latin typeface="+mj-lt"/>
                <a:cs typeface="Arial" pitchFamily="34" charset="0"/>
                <a:hlinkClick r:id="rId2"/>
              </a:rPr>
              <a:t>/</a:t>
            </a:r>
            <a:endParaRPr lang="ru-RU" sz="1600" b="1" dirty="0" smtClean="0">
              <a:solidFill>
                <a:schemeClr val="accent6"/>
              </a:solidFill>
              <a:latin typeface="+mj-lt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US" sz="1600" b="1" dirty="0">
                <a:solidFill>
                  <a:schemeClr val="accent6"/>
                </a:solidFill>
                <a:latin typeface="+mj-lt"/>
                <a:cs typeface="Arial" pitchFamily="34" charset="0"/>
                <a:hlinkClick r:id="rId3"/>
              </a:rPr>
              <a:t>http://kinofilms.tv/film/skazka-o-care-saltane1984/25952</a:t>
            </a:r>
            <a:r>
              <a:rPr lang="en-US" sz="1600" b="1" dirty="0" smtClean="0">
                <a:solidFill>
                  <a:schemeClr val="accent6"/>
                </a:solidFill>
                <a:latin typeface="+mj-lt"/>
                <a:cs typeface="Arial" pitchFamily="34" charset="0"/>
                <a:hlinkClick r:id="rId3"/>
              </a:rPr>
              <a:t>/</a:t>
            </a:r>
            <a:endParaRPr lang="ru-RU" sz="1600" b="1" dirty="0" smtClean="0">
              <a:solidFill>
                <a:schemeClr val="accent6"/>
              </a:solidFill>
              <a:latin typeface="+mj-lt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US" sz="1600" b="1" dirty="0">
                <a:solidFill>
                  <a:schemeClr val="accent6"/>
                </a:solidFill>
                <a:latin typeface="+mj-lt"/>
                <a:cs typeface="Arial" pitchFamily="34" charset="0"/>
                <a:hlinkClick r:id="rId4"/>
              </a:rPr>
              <a:t>http://</a:t>
            </a:r>
            <a:r>
              <a:rPr lang="en-US" sz="1600" b="1" dirty="0" smtClean="0">
                <a:solidFill>
                  <a:schemeClr val="accent6"/>
                </a:solidFill>
                <a:latin typeface="+mj-lt"/>
                <a:cs typeface="Arial" pitchFamily="34" charset="0"/>
                <a:hlinkClick r:id="rId4"/>
              </a:rPr>
              <a:t>pixers.ru/prints-and-posters/volshebnaya-kniga-48565582</a:t>
            </a:r>
            <a:endParaRPr lang="ru-RU" sz="1600" b="1" dirty="0" smtClean="0">
              <a:solidFill>
                <a:schemeClr val="accent6"/>
              </a:solidFill>
              <a:latin typeface="+mj-lt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US" sz="1600" b="1" dirty="0">
                <a:solidFill>
                  <a:schemeClr val="accent6"/>
                </a:solidFill>
                <a:latin typeface="+mj-lt"/>
                <a:cs typeface="Arial" pitchFamily="34" charset="0"/>
                <a:hlinkClick r:id="rId5"/>
              </a:rPr>
              <a:t>http://</a:t>
            </a:r>
            <a:r>
              <a:rPr lang="en-US" sz="1600" b="1" dirty="0" smtClean="0">
                <a:solidFill>
                  <a:schemeClr val="accent6"/>
                </a:solidFill>
                <a:latin typeface="+mj-lt"/>
                <a:cs typeface="Arial" pitchFamily="34" charset="0"/>
                <a:hlinkClick r:id="rId5"/>
              </a:rPr>
              <a:t>kumushka.com/interest/7711-otkuda-v-skazkah-izbushki-na-kurih-nozhkah.html</a:t>
            </a:r>
            <a:endParaRPr lang="ru-RU" sz="1600" b="1" dirty="0" smtClean="0">
              <a:solidFill>
                <a:schemeClr val="accent6"/>
              </a:solidFill>
              <a:latin typeface="+mj-lt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US" sz="1600" b="1" dirty="0">
                <a:solidFill>
                  <a:schemeClr val="accent6"/>
                </a:solidFill>
                <a:latin typeface="+mj-lt"/>
                <a:cs typeface="Arial" pitchFamily="34" charset="0"/>
                <a:hlinkClick r:id="rId6"/>
              </a:rPr>
              <a:t>http://</a:t>
            </a:r>
            <a:r>
              <a:rPr lang="en-US" sz="1600" b="1" dirty="0" smtClean="0">
                <a:solidFill>
                  <a:schemeClr val="accent6"/>
                </a:solidFill>
                <a:latin typeface="+mj-lt"/>
                <a:cs typeface="Arial" pitchFamily="34" charset="0"/>
                <a:hlinkClick r:id="rId6"/>
              </a:rPr>
              <a:t>club.osinka.ru/picture-7386689</a:t>
            </a:r>
            <a:endParaRPr lang="ru-RU" sz="1600" b="1" dirty="0" smtClean="0">
              <a:solidFill>
                <a:schemeClr val="accent6"/>
              </a:solidFill>
              <a:latin typeface="+mj-lt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US" sz="1600" b="1" dirty="0">
                <a:solidFill>
                  <a:schemeClr val="accent6"/>
                </a:solidFill>
                <a:latin typeface="+mj-lt"/>
                <a:cs typeface="Arial" pitchFamily="34" charset="0"/>
                <a:hlinkClick r:id="rId7"/>
              </a:rPr>
              <a:t>http://</a:t>
            </a:r>
            <a:r>
              <a:rPr lang="en-US" sz="1600" b="1" dirty="0" smtClean="0">
                <a:solidFill>
                  <a:schemeClr val="accent6"/>
                </a:solidFill>
                <a:latin typeface="+mj-lt"/>
                <a:cs typeface="Arial" pitchFamily="34" charset="0"/>
                <a:hlinkClick r:id="rId7"/>
              </a:rPr>
              <a:t>foto.meta.ua/3062503.image#lvmedia=3062503&amp;lvtype=album</a:t>
            </a:r>
            <a:endParaRPr lang="ru-RU" sz="1600" b="1" dirty="0" smtClean="0">
              <a:solidFill>
                <a:schemeClr val="accent6"/>
              </a:solidFill>
              <a:latin typeface="+mj-lt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US" sz="1600" b="1" dirty="0">
                <a:solidFill>
                  <a:schemeClr val="accent6"/>
                </a:solidFill>
                <a:latin typeface="+mj-lt"/>
                <a:cs typeface="Arial" pitchFamily="34" charset="0"/>
                <a:hlinkClick r:id="rId8"/>
              </a:rPr>
              <a:t>http://</a:t>
            </a:r>
            <a:r>
              <a:rPr lang="en-US" sz="1600" b="1" dirty="0" smtClean="0">
                <a:solidFill>
                  <a:schemeClr val="accent6"/>
                </a:solidFill>
                <a:latin typeface="+mj-lt"/>
                <a:cs typeface="Arial" pitchFamily="34" charset="0"/>
                <a:hlinkClick r:id="rId8"/>
              </a:rPr>
              <a:t>sp07.ru/ollelukoe/skazrussian/russkazjarptytsayvasylysatsarewna.html</a:t>
            </a:r>
            <a:endParaRPr lang="ru-RU" sz="1600" b="1" dirty="0" smtClean="0">
              <a:solidFill>
                <a:schemeClr val="accent6"/>
              </a:solidFill>
              <a:latin typeface="+mj-lt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US" sz="1600" b="1" dirty="0">
                <a:solidFill>
                  <a:schemeClr val="accent6"/>
                </a:solidFill>
                <a:latin typeface="+mj-lt"/>
                <a:cs typeface="Arial" pitchFamily="34" charset="0"/>
                <a:hlinkClick r:id="rId9"/>
              </a:rPr>
              <a:t>http://</a:t>
            </a:r>
            <a:r>
              <a:rPr lang="en-US" sz="1600" b="1" dirty="0" smtClean="0">
                <a:solidFill>
                  <a:schemeClr val="accent6"/>
                </a:solidFill>
                <a:latin typeface="+mj-lt"/>
                <a:cs typeface="Arial" pitchFamily="34" charset="0"/>
                <a:hlinkClick r:id="rId9"/>
              </a:rPr>
              <a:t>pomorych.ucoz.hu/blog/chastushki_babok_ezhek_300x240_chastushki_babok_ezhek/2013-05-23-14</a:t>
            </a:r>
            <a:endParaRPr lang="ru-RU" sz="1600" b="1" dirty="0" smtClean="0">
              <a:solidFill>
                <a:schemeClr val="accent6"/>
              </a:solidFill>
              <a:latin typeface="+mj-lt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US" sz="1600" b="1" dirty="0">
                <a:solidFill>
                  <a:schemeClr val="accent6"/>
                </a:solidFill>
                <a:latin typeface="+mj-lt"/>
                <a:cs typeface="Arial" pitchFamily="34" charset="0"/>
                <a:hlinkClick r:id="rId10"/>
              </a:rPr>
              <a:t>http://</a:t>
            </a:r>
            <a:r>
              <a:rPr lang="en-US" sz="1600" b="1" dirty="0" smtClean="0">
                <a:solidFill>
                  <a:schemeClr val="accent6"/>
                </a:solidFill>
                <a:latin typeface="+mj-lt"/>
                <a:cs typeface="Arial" pitchFamily="34" charset="0"/>
                <a:hlinkClick r:id="rId10"/>
              </a:rPr>
              <a:t>skaz-pushkina.ru/cs_7.html</a:t>
            </a:r>
            <a:endParaRPr lang="ru-RU" sz="1600" b="1" dirty="0" smtClean="0">
              <a:solidFill>
                <a:schemeClr val="accent6"/>
              </a:solidFill>
              <a:latin typeface="+mj-lt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US" sz="1600" b="1" dirty="0">
                <a:solidFill>
                  <a:schemeClr val="accent6"/>
                </a:solidFill>
                <a:latin typeface="+mj-lt"/>
                <a:cs typeface="Arial" pitchFamily="34" charset="0"/>
                <a:hlinkClick r:id="rId11"/>
              </a:rPr>
              <a:t>http://www.uaua.info/leisure/photos-33139-foto-privet-iz-skazki-samyie-neobyichnyie-personazhi/10</a:t>
            </a:r>
            <a:r>
              <a:rPr lang="en-US" sz="1600" b="1" dirty="0" smtClean="0">
                <a:solidFill>
                  <a:schemeClr val="accent6"/>
                </a:solidFill>
                <a:latin typeface="+mj-lt"/>
                <a:cs typeface="Arial" pitchFamily="34" charset="0"/>
                <a:hlinkClick r:id="rId11"/>
              </a:rPr>
              <a:t>/</a:t>
            </a:r>
            <a:endParaRPr lang="ru-RU" sz="1600" b="1" dirty="0" smtClean="0">
              <a:solidFill>
                <a:schemeClr val="accent6"/>
              </a:solidFill>
              <a:latin typeface="+mj-lt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US" sz="1600" b="1" dirty="0">
                <a:solidFill>
                  <a:schemeClr val="accent6"/>
                </a:solidFill>
                <a:latin typeface="+mj-lt"/>
                <a:cs typeface="Arial" pitchFamily="34" charset="0"/>
                <a:hlinkClick r:id="rId12"/>
              </a:rPr>
              <a:t>http://</a:t>
            </a:r>
            <a:r>
              <a:rPr lang="en-US" sz="1600" b="1" dirty="0" smtClean="0">
                <a:solidFill>
                  <a:schemeClr val="accent6"/>
                </a:solidFill>
                <a:latin typeface="+mj-lt"/>
                <a:cs typeface="Arial" pitchFamily="34" charset="0"/>
                <a:hlinkClick r:id="rId12"/>
              </a:rPr>
              <a:t>lib2.podelise.ru/docs/57027/index-16251.html</a:t>
            </a:r>
            <a:endParaRPr lang="ru-RU" sz="1600" b="1" dirty="0" smtClean="0">
              <a:solidFill>
                <a:schemeClr val="accent6"/>
              </a:solidFill>
              <a:latin typeface="+mj-lt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US" sz="1600" b="1" dirty="0">
                <a:solidFill>
                  <a:schemeClr val="accent6"/>
                </a:solidFill>
                <a:latin typeface="+mj-lt"/>
                <a:cs typeface="Arial" pitchFamily="34" charset="0"/>
                <a:hlinkClick r:id="rId13"/>
              </a:rPr>
              <a:t>https://deti.mail.ru/forum/dosug/obo_vsjom_na_svete/v_gostjah_u_skazki/?</a:t>
            </a:r>
            <a:r>
              <a:rPr lang="en-US" sz="1600" b="1" dirty="0" smtClean="0">
                <a:solidFill>
                  <a:schemeClr val="accent6"/>
                </a:solidFill>
                <a:latin typeface="+mj-lt"/>
                <a:cs typeface="Arial" pitchFamily="34" charset="0"/>
                <a:hlinkClick r:id="rId13"/>
              </a:rPr>
              <a:t>page=4</a:t>
            </a:r>
            <a:endParaRPr lang="ru-RU" sz="1600" b="1" dirty="0" smtClean="0">
              <a:solidFill>
                <a:schemeClr val="accent6"/>
              </a:solidFill>
              <a:latin typeface="+mj-lt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US" sz="1600" b="1" dirty="0">
                <a:solidFill>
                  <a:schemeClr val="accent6"/>
                </a:solidFill>
                <a:latin typeface="+mj-lt"/>
                <a:cs typeface="Arial" pitchFamily="34" charset="0"/>
                <a:hlinkClick r:id="rId14"/>
              </a:rPr>
              <a:t>http://</a:t>
            </a:r>
            <a:r>
              <a:rPr lang="en-US" sz="1600" b="1" dirty="0" smtClean="0">
                <a:solidFill>
                  <a:schemeClr val="accent6"/>
                </a:solidFill>
                <a:latin typeface="+mj-lt"/>
                <a:cs typeface="Arial" pitchFamily="34" charset="0"/>
                <a:hlinkClick r:id="rId14"/>
              </a:rPr>
              <a:t>skachatkartinki.ru/skachat.php?id=3619&amp;num=4</a:t>
            </a:r>
            <a:endParaRPr lang="ru-RU" sz="1600" b="1" dirty="0" smtClean="0">
              <a:solidFill>
                <a:schemeClr val="accent6"/>
              </a:solidFill>
              <a:latin typeface="+mj-lt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US" sz="1600" b="1" dirty="0">
                <a:solidFill>
                  <a:schemeClr val="accent6"/>
                </a:solidFill>
                <a:latin typeface="+mj-lt"/>
                <a:cs typeface="Arial" pitchFamily="34" charset="0"/>
                <a:hlinkClick r:id="rId15"/>
              </a:rPr>
              <a:t>http://</a:t>
            </a:r>
            <a:r>
              <a:rPr lang="en-US" sz="1600" b="1" dirty="0" smtClean="0">
                <a:solidFill>
                  <a:schemeClr val="accent6"/>
                </a:solidFill>
                <a:latin typeface="+mj-lt"/>
                <a:cs typeface="Arial" pitchFamily="34" charset="0"/>
                <a:hlinkClick r:id="rId15"/>
              </a:rPr>
              <a:t>www.kinostok.net/photo/9-0-819-3</a:t>
            </a:r>
            <a:endParaRPr lang="ru-RU" sz="1600" b="1" dirty="0" smtClean="0">
              <a:solidFill>
                <a:schemeClr val="accent6"/>
              </a:solidFill>
              <a:latin typeface="+mj-lt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US" sz="1600" b="1" dirty="0">
                <a:solidFill>
                  <a:schemeClr val="accent6"/>
                </a:solidFill>
                <a:latin typeface="+mj-lt"/>
                <a:cs typeface="Arial" pitchFamily="34" charset="0"/>
                <a:hlinkClick r:id="rId16"/>
              </a:rPr>
              <a:t>http://petamusic.ru/?string=%CF%E5%F1%ED%FF+%</a:t>
            </a:r>
            <a:r>
              <a:rPr lang="en-US" sz="1600" b="1" dirty="0" smtClean="0">
                <a:solidFill>
                  <a:schemeClr val="accent6"/>
                </a:solidFill>
                <a:latin typeface="+mj-lt"/>
                <a:cs typeface="Arial" pitchFamily="34" charset="0"/>
                <a:hlinkClick r:id="rId16"/>
              </a:rPr>
              <a:t>E2%EE%E4%FF%ED%EE%E3%EE</a:t>
            </a:r>
            <a:endParaRPr lang="ru-RU" sz="1600" b="1" dirty="0" smtClean="0">
              <a:solidFill>
                <a:schemeClr val="accent6"/>
              </a:solidFill>
              <a:latin typeface="+mj-lt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US" sz="1600" b="1" dirty="0">
                <a:solidFill>
                  <a:schemeClr val="accent6"/>
                </a:solidFill>
                <a:latin typeface="+mj-lt"/>
                <a:cs typeface="Arial" pitchFamily="34" charset="0"/>
                <a:hlinkClick r:id="rId17"/>
              </a:rPr>
              <a:t>http://petamusic.ru/?string=%F2%E0%EC+%ED%E0+%ED%E5%E2%E5%E4%EE%EC%FB%F5+%</a:t>
            </a:r>
            <a:r>
              <a:rPr lang="en-US" sz="1600" b="1" dirty="0" smtClean="0">
                <a:solidFill>
                  <a:schemeClr val="accent6"/>
                </a:solidFill>
                <a:latin typeface="+mj-lt"/>
                <a:cs typeface="Arial" pitchFamily="34" charset="0"/>
                <a:hlinkClick r:id="rId17"/>
              </a:rPr>
              <a:t>E4%EE%F0%EE%E6%EA%E0%F5</a:t>
            </a:r>
            <a:endParaRPr lang="ru-RU" sz="1600" b="1" dirty="0" smtClean="0">
              <a:solidFill>
                <a:schemeClr val="accent6"/>
              </a:solidFill>
              <a:latin typeface="+mj-lt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US" sz="1600" b="1" dirty="0">
                <a:solidFill>
                  <a:schemeClr val="accent6"/>
                </a:solidFill>
                <a:latin typeface="+mj-lt"/>
                <a:cs typeface="Arial" pitchFamily="34" charset="0"/>
                <a:hlinkClick r:id="rId18"/>
              </a:rPr>
              <a:t>http://iplayer.fm/q/%D0%BF%D0%B5%D1%81%D0%BD%D1%8F+%D0%B7%D0%BC%D0%B5%D1%8F+%D0%B3%D0%BE%D1%80%D1%8B%D0%BD%D1%8B%D1%87%D0%B0</a:t>
            </a:r>
            <a:r>
              <a:rPr lang="en-US" sz="1600" b="1" dirty="0" smtClean="0">
                <a:solidFill>
                  <a:schemeClr val="accent6"/>
                </a:solidFill>
                <a:latin typeface="+mj-lt"/>
                <a:cs typeface="Arial" pitchFamily="34" charset="0"/>
                <a:hlinkClick r:id="rId18"/>
              </a:rPr>
              <a:t>/</a:t>
            </a:r>
            <a:endParaRPr lang="ru-RU" sz="1600" b="1" dirty="0" smtClean="0">
              <a:solidFill>
                <a:schemeClr val="accent6"/>
              </a:solidFill>
              <a:latin typeface="+mj-lt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US" sz="1600" b="1" dirty="0">
                <a:solidFill>
                  <a:schemeClr val="accent6"/>
                </a:solidFill>
                <a:latin typeface="+mj-lt"/>
                <a:cs typeface="Arial" pitchFamily="34" charset="0"/>
              </a:rPr>
              <a:t>http://iplayer.fm/search/q/%D0%B4%D0%BE%D1%80%D0%BE%D0%B3%D0%B0+%D0%B4%D0%BE%D0%B1%D1%80%D0%B0+%D0%BC%D0%B8%D0%BD%D1%83%D1%81/</a:t>
            </a:r>
            <a:endParaRPr lang="ru-RU" sz="1600" b="1" dirty="0" smtClean="0">
              <a:solidFill>
                <a:schemeClr val="accent6"/>
              </a:solidFill>
              <a:latin typeface="+mj-lt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endParaRPr lang="ru-RU" sz="1600" b="1" dirty="0" smtClean="0">
              <a:solidFill>
                <a:schemeClr val="accent6"/>
              </a:solidFill>
              <a:latin typeface="+mj-lt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endParaRPr lang="ru-RU" sz="1600" b="1" dirty="0" smtClean="0">
              <a:solidFill>
                <a:schemeClr val="accent6"/>
              </a:solidFill>
              <a:latin typeface="+mj-lt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endParaRPr lang="ru-RU" sz="1600" b="1" dirty="0" smtClean="0">
              <a:solidFill>
                <a:schemeClr val="accent6"/>
              </a:solidFill>
              <a:latin typeface="+mj-lt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endParaRPr lang="ru-RU" sz="1600" b="1" dirty="0" smtClean="0">
              <a:solidFill>
                <a:schemeClr val="accent6"/>
              </a:solidFill>
              <a:latin typeface="+mj-lt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endParaRPr lang="ru-RU" sz="1600" b="1" dirty="0" smtClean="0">
              <a:solidFill>
                <a:schemeClr val="accent6"/>
              </a:solidFill>
              <a:latin typeface="+mj-lt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endParaRPr lang="ru-RU" sz="1600" b="1" dirty="0" smtClean="0">
              <a:solidFill>
                <a:schemeClr val="accent6"/>
              </a:solidFill>
              <a:latin typeface="+mj-lt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endParaRPr lang="ru-RU" sz="1600" b="1" dirty="0" smtClean="0">
              <a:solidFill>
                <a:schemeClr val="accent6"/>
              </a:solidFill>
              <a:latin typeface="+mj-lt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endParaRPr lang="ru-RU" sz="1600" b="1" dirty="0" smtClean="0">
              <a:solidFill>
                <a:schemeClr val="accent6"/>
              </a:solidFill>
              <a:latin typeface="+mj-lt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endParaRPr lang="ru-RU" sz="1600" b="1" dirty="0">
              <a:solidFill>
                <a:schemeClr val="accent6"/>
              </a:solidFill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4" descr="Херсонес Таврический - Корсунь - Севастополь ч.19 ХайВе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413" y="-1108075"/>
            <a:ext cx="9756776" cy="796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Все темы NosKurnos.r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0"/>
            <a:ext cx="7704856" cy="76078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Картина/Плакат волшебная книга - среде * PIXERS.r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703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Сказка обо мне - Ребёнок - Мамин Клуб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4" descr="Интересности &quot; Страница 3 &quot; Интернет-газета Кумушка.co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688" y="1196752"/>
            <a:ext cx="5328592" cy="53865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Дорог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59788" y="6165850"/>
            <a:ext cx="52070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270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Интересности &quot; Страница 3 &quot; Интернет-газета Кумушка.co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6061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lum bright="7000" contrast="-9000"/>
          </a:blip>
          <a:srcRect/>
          <a:stretch>
            <a:fillRect/>
          </a:stretch>
        </p:blipFill>
        <p:spPr bwMode="auto">
          <a:xfrm>
            <a:off x="323528" y="1268760"/>
            <a:ext cx="3621611" cy="53762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8" name="Picture 8" descr="Склеп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23850" y="0"/>
            <a:ext cx="97139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6" descr="Жизнь в болоте/ Личная лента / Подкаст на PodFM.r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541338" y="-100013"/>
            <a:ext cx="9991726" cy="7245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Водяной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75688" y="6146800"/>
            <a:ext cx="468312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9183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Дорог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04250" y="6308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Танюша, Кикимка, с ДЫРом!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7744" y="-141337"/>
            <a:ext cx="5184576" cy="74794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70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Кощей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32813" y="62372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Блог - Привет.ру - Сказочный гороскоп - Личный интернет дневник пользователя Пар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688" y="0"/>
            <a:ext cx="6058799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33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Добрыня Никитич и Змей Горыныч / Dobrynya Nikitich i Zmey Gorynych (2006/BDRip/1500mb) + (DVDRip/604 MB) &quot; Скачать новые фильмы,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803275" y="0"/>
            <a:ext cx="121793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Змей Горыныч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17138" y="6308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8117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gribii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380</TotalTime>
  <Words>129</Words>
  <Application>Microsoft Office PowerPoint</Application>
  <PresentationFormat>Экран (4:3)</PresentationFormat>
  <Paragraphs>38</Paragraphs>
  <Slides>14</Slides>
  <Notes>0</Notes>
  <HiddenSlides>0</HiddenSlides>
  <MMClips>8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gribii</vt:lpstr>
      <vt:lpstr>НА  НЕВЕДОМЫХ  ДОРОЖКАХ  ХИМИИ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СКАЗКУ  ПОДГОТОВИЛИ УЧАЩИЕСЯ 11А класса</vt:lpstr>
      <vt:lpstr>СПИСОК ИНТЕРНЕТ РЕСУРСОВ</vt:lpstr>
    </vt:vector>
  </TitlesOfParts>
  <Company>Ya Blondinko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Admin`</dc:creator>
  <cp:lastModifiedBy>Семья</cp:lastModifiedBy>
  <cp:revision>36</cp:revision>
  <dcterms:created xsi:type="dcterms:W3CDTF">2015-01-24T21:09:44Z</dcterms:created>
  <dcterms:modified xsi:type="dcterms:W3CDTF">2015-02-14T16:37:07Z</dcterms:modified>
</cp:coreProperties>
</file>