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handoutMasterIdLst>
    <p:handoutMasterId r:id="rId40"/>
  </p:handoutMasterIdLst>
  <p:sldIdLst>
    <p:sldId id="257" r:id="rId2"/>
    <p:sldId id="258" r:id="rId3"/>
    <p:sldId id="259" r:id="rId4"/>
    <p:sldId id="260" r:id="rId5"/>
    <p:sldId id="277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8" r:id="rId21"/>
    <p:sldId id="279" r:id="rId22"/>
    <p:sldId id="280" r:id="rId23"/>
    <p:sldId id="282" r:id="rId24"/>
    <p:sldId id="296" r:id="rId25"/>
    <p:sldId id="283" r:id="rId26"/>
    <p:sldId id="299" r:id="rId27"/>
    <p:sldId id="286" r:id="rId28"/>
    <p:sldId id="295" r:id="rId29"/>
    <p:sldId id="288" r:id="rId30"/>
    <p:sldId id="300" r:id="rId31"/>
    <p:sldId id="301" r:id="rId32"/>
    <p:sldId id="302" r:id="rId33"/>
    <p:sldId id="303" r:id="rId34"/>
    <p:sldId id="290" r:id="rId35"/>
    <p:sldId id="291" r:id="rId36"/>
    <p:sldId id="292" r:id="rId37"/>
    <p:sldId id="297" r:id="rId38"/>
    <p:sldId id="298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21" autoAdjust="0"/>
  </p:normalViewPr>
  <p:slideViewPr>
    <p:cSldViewPr>
      <p:cViewPr varScale="1">
        <p:scale>
          <a:sx n="44" d="100"/>
          <a:sy n="44" d="100"/>
        </p:scale>
        <p:origin x="-125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957" y="-6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170E76-76B8-45C2-93FF-21557E7C639D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90CD7-38BB-405E-A92A-E817422940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5476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мероприятия\ВОВ\19 фото начала войны\tmp4FF-10-580x4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9036496" cy="5668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7870" y="0"/>
            <a:ext cx="826758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Советские люди слушают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правительственное заявление. 22 июня 1941 г.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03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\Desktop\мероприятия\ВОВ\19 фото начала войны\43597b62814c5284c1426a531e6_prev-580x3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62124"/>
            <a:ext cx="8784976" cy="490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3528" y="44624"/>
            <a:ext cx="150742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22 июня 1941г.Возле моста через реку Сан в районе города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Ярославль. В то время по реке Сан проходила граница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между оккупированной  Германией Польшей и СССР.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0746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\Desktop\мероприятия\ВОВ\19 фото начала войны\2f3c649864ba541499eaef1661c_prev-580x3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1593"/>
            <a:ext cx="9144000" cy="4771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9490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Первые советские военнопленные под наблюдением немецких солдат направляются на запад по мосту через реку Сан у города Ярослав. 22.06.1941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6014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1\Desktop\мероприятия\ВОВ\19 фото начала войны\83352b1a04bf041ca25f4a74b7b_prev-580x4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136904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260648"/>
            <a:ext cx="782938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После провала внезапного захвата Брестской крепости</a:t>
            </a:r>
          </a:p>
          <a:p>
            <a:pPr algn="ctr"/>
            <a:r>
              <a:rPr lang="ru-RU" sz="2800" dirty="0" smtClean="0"/>
              <a:t> немцам пришлось окапываться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26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\Desktop\мероприятия\ВОВ\19 фото начала войны\war_02-580x4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51" y="1423163"/>
            <a:ext cx="8208912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3907" y="620688"/>
            <a:ext cx="79656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/>
              <a:t>Беженцы в районе Пскова. Июль 1941г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766542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1\Desktop\мероприятия\ВОВ\19 фото начала войны\cdfd301d43c9d142ca6a333fbd1_prev-580x5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42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48064" y="1"/>
            <a:ext cx="4011705" cy="23083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Немецкие солдаты</a:t>
            </a:r>
          </a:p>
          <a:p>
            <a:pPr algn="ctr"/>
            <a:r>
              <a:rPr lang="ru-RU" sz="3600" dirty="0" smtClean="0"/>
              <a:t>Рядом с горящей</a:t>
            </a:r>
          </a:p>
          <a:p>
            <a:pPr algn="ctr"/>
            <a:r>
              <a:rPr lang="ru-RU" sz="3600" dirty="0" smtClean="0"/>
              <a:t>Советской деревней.</a:t>
            </a:r>
          </a:p>
          <a:p>
            <a:pPr algn="ctr"/>
            <a:r>
              <a:rPr lang="ru-RU" sz="3600" dirty="0" smtClean="0"/>
              <a:t>Июнь 1941.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213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1\Desktop\мероприятия\ВОВ\19 фото начала войны\ad62a6905fb82f4e7bdff7f8dbd_prev-580x3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9144000" cy="5079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07613" y="0"/>
            <a:ext cx="792877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Жители Ленинграда у витрины ЛЕНСТАСС </a:t>
            </a:r>
          </a:p>
          <a:p>
            <a:pPr algn="ctr"/>
            <a:r>
              <a:rPr lang="ru-RU" sz="3600" dirty="0" smtClean="0"/>
              <a:t>«Последние известия».</a:t>
            </a:r>
          </a:p>
          <a:p>
            <a:pPr algn="ctr"/>
            <a:r>
              <a:rPr lang="ru-RU" sz="3600" dirty="0" smtClean="0"/>
              <a:t> Июль 1941г.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84646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1\Desktop\мероприятия\ВОВ\19 фото начала войны\981e470e5dcebabb4af36e3f6ca_prev-462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5400598" cy="688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92078" y="188640"/>
            <a:ext cx="38929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Советские беженцы</a:t>
            </a:r>
          </a:p>
          <a:p>
            <a:r>
              <a:rPr lang="ru-RU" sz="3600" dirty="0" smtClean="0"/>
              <a:t>Идут мимо брошенного </a:t>
            </a:r>
          </a:p>
          <a:p>
            <a:r>
              <a:rPr lang="ru-RU" sz="3600" dirty="0" smtClean="0"/>
              <a:t>танка БТ-7А. </a:t>
            </a:r>
          </a:p>
          <a:p>
            <a:r>
              <a:rPr lang="ru-RU" sz="3600" dirty="0" smtClean="0"/>
              <a:t>Июнь 1941г.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4900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1\Desktop\мероприятия\ВОВ\19 фото начала войны\10382-2-580x4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4326"/>
            <a:ext cx="9144000" cy="5089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0"/>
            <a:ext cx="791595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23 июня 1941г. На заводе «Серп и Молот». </a:t>
            </a:r>
          </a:p>
          <a:p>
            <a:pPr algn="ctr"/>
            <a:r>
              <a:rPr lang="ru-RU" sz="3600" dirty="0" smtClean="0"/>
              <a:t>Выступает помощник</a:t>
            </a:r>
          </a:p>
          <a:p>
            <a:pPr algn="ctr"/>
            <a:r>
              <a:rPr lang="ru-RU" sz="3600" dirty="0" smtClean="0"/>
              <a:t> мастера прокатного цеха </a:t>
            </a:r>
            <a:r>
              <a:rPr lang="ru-RU" sz="3600" dirty="0" err="1" smtClean="0"/>
              <a:t>И.Ф.Пономарёв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82816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1\Desktop\мероприятия\ВОВ\19 фото начала войны\10382-6-580x4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8275" y="0"/>
            <a:ext cx="866455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/>
              <a:t>17 июля 1941 года. Актёр И.В.Ильинский на занятиях </a:t>
            </a:r>
          </a:p>
          <a:p>
            <a:pPr algn="ctr"/>
            <a:r>
              <a:rPr lang="ru-RU" sz="3200" dirty="0" smtClean="0"/>
              <a:t>оборонного кружка в Малом театре. Москва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2396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1\Desktop\мероприятия\ВОВ\19 фото начала войны\10382-3-580x4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4087"/>
            <a:ext cx="9144000" cy="527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260648"/>
            <a:ext cx="9036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27 июня 1941г. Бойцы Красной Армии</a:t>
            </a:r>
          </a:p>
          <a:p>
            <a:pPr algn="ctr"/>
            <a:r>
              <a:rPr lang="ru-RU" sz="4000" dirty="0" smtClean="0"/>
              <a:t> отправляются на фронт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9122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мероприятия\ВОВ\19 фото начала войны\14199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70735" y="1052736"/>
            <a:ext cx="792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Москва, Волхонка. 22.06.1941г. 9 часов утра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1905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Desktop\мероприятия\ВОВ\нам неи нужна война\74060939_4075212_Akciya_Georgievskaya_lentoch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8064896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05265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конкурс_чтецов\для презент\слайд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4579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41247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7992888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0745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1\Desktop\мероприятия\ВОВ\конкурс чтецов\для презент\velikaya-00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17324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80920" cy="5865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84990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конкурс_чтецов\доп\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4275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1\Desktop\мероприятия\ВОВ\конкурс чтецов\Tomb_of_the_Unknown_Soldier%2C_Moscow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02768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63196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1\Desktop\мероприятия\ВОВ\конкурс чтецов\для презент\velikaya-005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7992888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0462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мероприятия\ВОВ\19 фото начала войны\58709190_1273163103_9-445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3688" y="620688"/>
            <a:ext cx="6576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Первый день войны. 22 июня 1941 г.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5921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F:\конкурс_чтецов\доп\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4457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5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98999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F:\конкурс_чтецов\доп\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6955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1\Desktop\для презент\velikaya-007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1583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1\Desktop\мероприятия\ВОВ\конкурс чтецов\для презент\velikaya-00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0789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1\Desktop\мероприятия\ВОВ\конкурс чтецов\для презент\velikaya-0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2392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Родина смотрела на мен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4698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конкурс_чтецов\для презент\Лазебный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8064896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3794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2186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мероприятия\ВОВ\19 фото начала войны\0919f0810f1058db4070b47daf01f6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52613"/>
            <a:ext cx="6264696" cy="4024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7287" y="0"/>
            <a:ext cx="60174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Жители Владивостока слушают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 радио сообщение о нападении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Германии на СССР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561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7536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мероприятия\ВОВ\19 фото начала войны\war_01-580x3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1305"/>
            <a:ext cx="9144000" cy="562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154087"/>
            <a:ext cx="866538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Конец июня 1941 г., где-то на юго-западе СССР,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дети прячутся от бомбежки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2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мероприятия\ВОВ\19 фото начала войны\58709188_1273162757_2-580x3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81163"/>
            <a:ext cx="9144000" cy="517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3031" y="53516"/>
            <a:ext cx="63459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А. Устинов. Поезда идут на фронт.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Пляшет красноармеец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В. Кочетков. 25 июня 1941года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053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esktop\мероприятия\ВОВ\19 фото начала войны\9f18e1f9b1a4efa7a62cf9d5119_prev-466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731"/>
            <a:ext cx="443865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18162" y="116632"/>
            <a:ext cx="469647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Советские пограничники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дозоре. Фотография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сделана за 2 дня до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войны, то есть 20 июня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1941года.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981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\Desktop\мероприятия\ВОВ\19 фото начала войны\fc6a9651c769336aed0635d1148_prev-580x4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63199"/>
            <a:ext cx="8640960" cy="4362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32861" y="6085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Первый день войны в Перемышле и первые погибшие захватчики на советской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емле. Город был занят немецкими войсками 22 июня, но на следующее утро был освобожден частями Красной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Армии и пограничниками и удерживался до 27 июня.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920474"/>
      </p:ext>
    </p:extLst>
  </p:cSld>
  <p:clrMapOvr>
    <a:masterClrMapping/>
  </p:clrMapOvr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164</TotalTime>
  <Words>282</Words>
  <Application>Microsoft Office PowerPoint</Application>
  <PresentationFormat>Экран (4:3)</PresentationFormat>
  <Paragraphs>44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Горизонт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21</cp:revision>
  <dcterms:created xsi:type="dcterms:W3CDTF">2015-04-05T21:53:58Z</dcterms:created>
  <dcterms:modified xsi:type="dcterms:W3CDTF">2015-04-20T01:02:29Z</dcterms:modified>
</cp:coreProperties>
</file>