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4" r:id="rId5"/>
    <p:sldId id="261" r:id="rId6"/>
    <p:sldId id="267" r:id="rId7"/>
    <p:sldId id="263" r:id="rId8"/>
    <p:sldId id="262" r:id="rId9"/>
    <p:sldId id="265" r:id="rId10"/>
    <p:sldId id="266" r:id="rId11"/>
    <p:sldId id="268" r:id="rId12"/>
    <p:sldId id="272" r:id="rId13"/>
    <p:sldId id="271" r:id="rId14"/>
    <p:sldId id="270" r:id="rId15"/>
    <p:sldId id="269" r:id="rId16"/>
    <p:sldId id="274" r:id="rId17"/>
    <p:sldId id="275" r:id="rId18"/>
    <p:sldId id="276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1904-CEBC-44D7-AA8D-974EF277A30C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F05C0-C482-443A-8810-FAE5B03249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1904-CEBC-44D7-AA8D-974EF277A30C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F05C0-C482-443A-8810-FAE5B0324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1904-CEBC-44D7-AA8D-974EF277A30C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F05C0-C482-443A-8810-FAE5B0324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1904-CEBC-44D7-AA8D-974EF277A30C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F05C0-C482-443A-8810-FAE5B0324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1904-CEBC-44D7-AA8D-974EF277A30C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ABF05C0-C482-443A-8810-FAE5B0324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1904-CEBC-44D7-AA8D-974EF277A30C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F05C0-C482-443A-8810-FAE5B0324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1904-CEBC-44D7-AA8D-974EF277A30C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F05C0-C482-443A-8810-FAE5B0324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1904-CEBC-44D7-AA8D-974EF277A30C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F05C0-C482-443A-8810-FAE5B0324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1904-CEBC-44D7-AA8D-974EF277A30C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F05C0-C482-443A-8810-FAE5B0324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1904-CEBC-44D7-AA8D-974EF277A30C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F05C0-C482-443A-8810-FAE5B0324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1904-CEBC-44D7-AA8D-974EF277A30C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F05C0-C482-443A-8810-FAE5B0324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1F51904-CEBC-44D7-AA8D-974EF277A30C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ABF05C0-C482-443A-8810-FAE5B0324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nab.dsms.ru/info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25600"/>
            </a:gs>
            <a:gs pos="13000">
              <a:srgbClr val="FFA800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a3ee425c45b2b86369e10faa465fc27thumb519x34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19521846">
            <a:off x="-181863" y="2534091"/>
            <a:ext cx="986765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ИСТОРИЯ РАЗВИТИЯ БАСКЕТБОЛА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435768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FFFF00"/>
                </a:solidFill>
              </a:rPr>
              <a:t>21 декабря 1891 года в зале учебного центра Христианской молодежной ассоциации в Спрингфилде (штат Массачусетс) состоялся первый в истории баскетбольный матч.</a:t>
            </a:r>
          </a:p>
        </p:txBody>
      </p:sp>
      <p:pic>
        <p:nvPicPr>
          <p:cNvPr id="3" name="Рисунок 2" descr="http://www.vmireinteresnogo.com/article/springfield-usa-hosted-the-first-ever-basketball-game/3.jpg?9858219937708598290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857232"/>
            <a:ext cx="4714876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528638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1893 году корзины заменили железными кольцами с сеткой. В 1894 году в США были изданы первые официальные правила баскетбола. В 1895 году установили щиты и провели первые официальные соревнования по этому виду спорта. </a:t>
            </a:r>
          </a:p>
        </p:txBody>
      </p:sp>
      <p:pic>
        <p:nvPicPr>
          <p:cNvPr id="4" name="Рисунок 3" descr="0bballdesign10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4" y="0"/>
            <a:ext cx="4000497" cy="6858000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vmireinteresnogo.com/article/springfield-usa-hosted-the-first-ever-basketball-game/6.jpg?985821995033947247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0"/>
            <a:ext cx="51435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392905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В 1923 г. во Франции проводится первый международный женский турнир. Участие в нем приняли команды трех стран: Англии, Италии, США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vmireinteresnogo.com/article/springfield-usa-hosted-the-first-ever-basketball-game/5.jpg?9858219943423980329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5500702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i="1" dirty="0" smtClean="0">
                <a:solidFill>
                  <a:srgbClr val="C00000"/>
                </a:solidFill>
                <a:latin typeface="Arial Black" pitchFamily="34" charset="0"/>
              </a:rPr>
              <a:t>ДЖЕЙМС НЕЙСМИТ СО СВОЕЙ ПЕРВОЙ КОМАНДОЙ</a:t>
            </a:r>
            <a:endParaRPr lang="ru-RU" sz="4000" i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lip3007.jpg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1"/>
            <a:ext cx="9144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/>
          </a:p>
          <a:p>
            <a:pPr algn="ctr"/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Нейсмит </a:t>
            </a:r>
            <a:r>
              <a:rPr lang="ru-RU" sz="3200" dirty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дожил до того момента, когда </a:t>
            </a:r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изобретённая </a:t>
            </a:r>
            <a:r>
              <a:rPr lang="ru-RU" sz="3200" dirty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им игра стала олимпийским видом спорта. Впервые в баскетбол играли на Олимпийских играх 1936 в Берлине. К тому времени его игра немного поменяла правила, количество игроков в каждой команде было снижено с 9 до 5 и была введена линия штрафного броска. Кроме того, истории уже неизвестно, но кто-то догадался сделать корзины без </a:t>
            </a:r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Black" pitchFamily="34" charset="0"/>
              </a:rPr>
              <a:t>дна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Admin\Рабочий стол\Баскетбол\для презентации\scriptsforschools-co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94474" cy="4929198"/>
          </a:xfrm>
          <a:prstGeom prst="rect">
            <a:avLst/>
          </a:prstGeom>
          <a:noFill/>
        </p:spPr>
      </p:pic>
      <p:pic>
        <p:nvPicPr>
          <p:cNvPr id="5" name="Рисунок 4" descr="0bballdesign20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2070100"/>
            <a:ext cx="5943600" cy="47879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286000"/>
            <a:ext cx="5715000" cy="457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mai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6116" y="0"/>
            <a:ext cx="5857884" cy="43934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lip3007.jpg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285728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Датой зарождения баскетбола в России считается 1906г. Место рождения - Петербург, спортивное общество «Маяк». Гимнасты этого общества создали первые баскетбольные команды, затем команды появились в обществе «Богатырь», некоторых других. Но до Октябрьской революции 1917г. эта игра культивировалась практически только в столице России - Петербурге.  В настоящее время баскетболом в России занимаются свыше 4 миллионов человек (из них половина – школьники). Специалисты баскетбола считают, что в будущем приоритет получат игры сложные, быстрые, красивые. К таким относится и баскетбол, где есть главное - результативность, непредсказуемость, зрелищность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000" dirty="0" smtClean="0">
              <a:solidFill>
                <a:srgbClr val="00B0F0"/>
              </a:solidFill>
              <a:latin typeface="Arial Black" pitchFamily="34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0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269" cy="6858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-10827"/>
            <a:ext cx="5715008" cy="686882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lip3007.jpg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5214974"/>
          </a:xfrm>
        </p:spPr>
        <p:txBody>
          <a:bodyPr>
            <a:normAutofit/>
          </a:bodyPr>
          <a:lstStyle/>
          <a:p>
            <a:r>
              <a:rPr lang="ru-RU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СПАСИБО ЗА ВНИМАНИЕ!!!</a:t>
            </a:r>
            <a:endParaRPr lang="ru-RU" sz="9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lip3007.jpg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 подготовке презентации были использованы материалы </a:t>
            </a:r>
            <a:br>
              <a:rPr lang="ru-RU" dirty="0" smtClean="0"/>
            </a:br>
            <a:r>
              <a:rPr lang="ru-RU" dirty="0" smtClean="0"/>
              <a:t>Национальной Академии баскетбола</a:t>
            </a:r>
            <a:br>
              <a:rPr lang="ru-RU" dirty="0" smtClean="0"/>
            </a:br>
            <a:r>
              <a:rPr lang="ru-RU" i="1" dirty="0" smtClean="0">
                <a:hlinkClick r:id="rId4"/>
              </a:rPr>
              <a:t>http://nab.dsms.ru/info/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err="1" smtClean="0"/>
              <a:t>интернет-ресуры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en-US" i="1" dirty="0" smtClean="0">
                <a:solidFill>
                  <a:schemeClr val="accent6">
                    <a:lumMod val="50000"/>
                  </a:schemeClr>
                </a:solidFill>
              </a:rPr>
              <a:t>http://festival.1september.ru/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i="1" dirty="0" smtClean="0">
                <a:solidFill>
                  <a:schemeClr val="accent6">
                    <a:lumMod val="50000"/>
                  </a:schemeClr>
                </a:solidFill>
              </a:rPr>
              <a:t>http://pedgazeta.ru/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i="1" dirty="0" smtClean="0">
                <a:solidFill>
                  <a:schemeClr val="accent6">
                    <a:lumMod val="50000"/>
                  </a:schemeClr>
                </a:solidFill>
              </a:rPr>
              <a:t>http://www.fizkult-ura.ru/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583362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Напоминающие по описанию современный баскетбол игры можно обнаружить еще у древних скандинавов или мексиканских индейцев. Первоначально в игру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Пок-та-Пок 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играли ольмеки в Мексике в 10-м веке до нашей эры. В немного измененную игру еще играли в конце 16 века ацтеки в Мексике. Если твердый резиновый мяч пролетел через фиксированное кольцо из камня игрок имел право на одежду всех собравшихся посмотреть на игру зрителей.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hichén_Itzá_Go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048517" cy="5286388"/>
          </a:xfrm>
          <a:prstGeom prst="rect">
            <a:avLst/>
          </a:prstGeom>
        </p:spPr>
      </p:pic>
      <p:pic>
        <p:nvPicPr>
          <p:cNvPr id="3" name="Рисунок 2" descr="http://www.slamdunk.ru/images/ball_uxmal_ballring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1714488"/>
            <a:ext cx="6429388" cy="5143512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До сих пор в северной Мексике встречается модернизированная версия «</a:t>
            </a:r>
            <a:r>
              <a:rPr lang="ru-RU" sz="2800" dirty="0" err="1"/>
              <a:t>Пок-Та-Пок</a:t>
            </a:r>
            <a:r>
              <a:rPr lang="ru-RU" sz="2800" dirty="0" smtClean="0"/>
              <a:t>».</a:t>
            </a:r>
            <a:r>
              <a:rPr lang="ru-RU" sz="2800" dirty="0"/>
              <a:t> Во время раскопок там был обнаружен барельеф, на котором изображен обезглавленный капитан побежденной команды. Сейчас </a:t>
            </a:r>
            <a:r>
              <a:rPr lang="ru-RU" sz="2800" dirty="0" err="1"/>
              <a:t>Пок-Та-Пок</a:t>
            </a:r>
            <a:r>
              <a:rPr lang="ru-RU" sz="2800" dirty="0"/>
              <a:t> превратился в спортивное развлечение и аттракцион для туристов.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Рисунок 2" descr="http://www.vmireinteresnogo.com/article/springfield-usa-hosted-the-first-ever-basketball-game/1.jpg?985821992224319912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2571744"/>
            <a:ext cx="5572132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57686" y="357166"/>
            <a:ext cx="464347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Прямыми предшественниками современного баскетбола была немецкая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нетбол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распространенная в XIX веке детская игра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«утка на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скале».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заключалась в том, чтобы, подбрасывая маленький камень попасть им по вершине камня, большего по размеру</a:t>
            </a:r>
          </a:p>
        </p:txBody>
      </p:sp>
      <p:pic>
        <p:nvPicPr>
          <p:cNvPr id="3" name="Рисунок 2" descr="4241e1e8534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357167"/>
            <a:ext cx="3732271" cy="4572032"/>
          </a:xfrm>
          <a:prstGeom prst="rect">
            <a:avLst/>
          </a:prstGeom>
        </p:spPr>
      </p:pic>
      <p:pic>
        <p:nvPicPr>
          <p:cNvPr id="4" name="Рисунок 3" descr="800px-1910_Bournville_Club_Netbal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1104" y="3857628"/>
            <a:ext cx="4692896" cy="30003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282" y="5715016"/>
            <a:ext cx="43577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Английские женщины играют в нетбол в 1910г.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vmireinteresnogo.com/article/springfield-usa-hosted-the-first-ever-basketball-game/2.jpg?985821992259529174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786182" y="0"/>
            <a:ext cx="53578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rgbClr val="92D050"/>
                </a:solidFill>
              </a:rPr>
              <a:t>НЕТБОЛ</a:t>
            </a:r>
            <a:endParaRPr lang="ru-RU" sz="96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642918"/>
            <a:ext cx="442912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Окончательно 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идею 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игры в баскетбол сформировал канадец Джеймс Нейсмит, 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преподаватель 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физической культуры в тренировочном колледже Молодежной Христианской Организации в Спрингфилде, штат Массачусетс. 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 descr="bball0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0"/>
            <a:ext cx="4714876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9144000" cy="6694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3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Нейсмит выбрал для новой игры футбольный мяч, поскольку его можно было легко ловить руками. Кроме того, он прибил гвоздями на высоте трёх метров к балкону, который опоясывал зал, две корзины из-под персиков, в которые нужно было попадать мячом. Сначала Нейсмит хотел использовать для этой цели картонные коробки, поэтому баскетбол вполне мог бы получить и название "боксбол” ("бокс”— в переводе с английского "коробка”, а "бол”</a:t>
            </a:r>
            <a:r>
              <a:rPr kumimoji="0" lang="ru-RU" sz="3300" b="0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  </a:t>
            </a:r>
            <a:r>
              <a:rPr kumimoji="0" lang="ru-RU" sz="33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"мяч”). Но коробок у него под рукой не оказалось, вот и получился баскетбол (“</a:t>
            </a:r>
            <a:r>
              <a:rPr kumimoji="0" lang="en-US" sz="33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basket</a:t>
            </a:r>
            <a:r>
              <a:rPr kumimoji="0" lang="ru-RU" sz="33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”— корзина, “</a:t>
            </a:r>
            <a:r>
              <a:rPr kumimoji="0" lang="en-US" sz="33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ball</a:t>
            </a:r>
            <a:r>
              <a:rPr kumimoji="0" lang="ru-RU" sz="33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 — </a:t>
            </a:r>
            <a:r>
              <a:rPr lang="ru-RU" sz="3300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</a:t>
            </a:r>
            <a:r>
              <a:rPr kumimoji="0" lang="ru-RU" sz="33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мяч”).</a:t>
            </a:r>
            <a:endParaRPr kumimoji="0" lang="ru-RU" sz="33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irstbasketbal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857752" cy="68282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62874" y="0"/>
            <a:ext cx="4281126" cy="32861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age00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7753" y="966250"/>
            <a:ext cx="4286248" cy="5891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0" y="5643578"/>
            <a:ext cx="51435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Первый баскетбольный зал, колледж молодежи </a:t>
            </a:r>
            <a:r>
              <a:rPr lang="ru-RU" sz="2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Спрингфилд</a:t>
            </a:r>
            <a:r>
              <a:rPr lang="ru-RU" sz="2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Массачусетс. </a:t>
            </a:r>
            <a:endParaRPr lang="ru-RU" sz="21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Корзина </a:t>
            </a:r>
            <a:r>
              <a:rPr lang="ru-RU" sz="2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персиков прикреплена к балкону.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131</TotalTime>
  <Words>431</Words>
  <Application>Microsoft Office PowerPoint</Application>
  <PresentationFormat>Экран (4:3)</PresentationFormat>
  <Paragraphs>20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Апекс</vt:lpstr>
      <vt:lpstr>Презентация PowerPoint</vt:lpstr>
      <vt:lpstr>Напоминающие по описанию современный баскетбол игры можно обнаружить еще у древних скандинавов или мексиканских индейцев. Первоначально в игру Пок-та-Пок играли ольмеки в Мексике в 10-м веке до нашей эры. В немного измененную игру еще играли в конце 16 века ацтеки в Мексике. Если твердый резиновый мяч пролетел через фиксированное кольцо из камня игрок имел право на одежду всех собравшихся посмотреть на игру зрителей.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ВНИМАНИЕ!!!</vt:lpstr>
      <vt:lpstr>При подготовке презентации были использованы материалы  Национальной Академии баскетбола http://nab.dsms.ru/info/ интернет-ресуры http://festival.1september.ru/ http://pedgazeta.ru/ http://www.fizkult-ura.ru/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Ирина</cp:lastModifiedBy>
  <cp:revision>15</cp:revision>
  <dcterms:created xsi:type="dcterms:W3CDTF">2013-02-05T11:39:34Z</dcterms:created>
  <dcterms:modified xsi:type="dcterms:W3CDTF">2014-10-23T11:36:25Z</dcterms:modified>
</cp:coreProperties>
</file>