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3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8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85" r:id="rId29"/>
    <p:sldId id="286" r:id="rId30"/>
    <p:sldId id="290" r:id="rId31"/>
    <p:sldId id="288" r:id="rId32"/>
    <p:sldId id="289" r:id="rId33"/>
    <p:sldId id="287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132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4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785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9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747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210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617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217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538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14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792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391C0-AEC6-4A9B-A32D-5A830A3F4D3B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F050F-EA01-442A-81A4-E2CC785AC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714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124877" y="2204864"/>
            <a:ext cx="6984776" cy="1470025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Интеллектуальная игра «Умники и умницы»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339752" y="4005064"/>
            <a:ext cx="6400800" cy="694928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Путешествие по сказкам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60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богатырей с детства был прикован к постели?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Илья Муромец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Алёша Попович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Добрыня Никитич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Садко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78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чем пахал Мальчик-с-пальчик?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драконе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тракторе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быках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лошади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367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стало причиной разрушения кошкиного дома?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Пожар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Дождь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900" dirty="0" smtClean="0"/>
              <a:t>Землетрясение</a:t>
            </a:r>
            <a:endParaRPr lang="ru-RU" sz="29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Ветер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657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нельзя садиться медведю?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землю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стул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пенёк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 поезд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731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какого числа мог считать козленок?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 20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 10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 5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 100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002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носит с собой Оле-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Лукойе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Часы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Цветок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Зонтик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Ключи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087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подарок приготовила Бабушка Метелица для ленивой девочки?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Золотое веретено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Ведро серебра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Лягушачью шкурку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Котел черной смолы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56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7128792" cy="489654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1500" dirty="0" smtClean="0">
                <a:solidFill>
                  <a:srgbClr val="00B050"/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ru-RU" sz="115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тур</a:t>
            </a:r>
            <a: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8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Вопросы по книге А. </a:t>
            </a:r>
            <a:r>
              <a:rPr lang="ru-RU" sz="4800" dirty="0" err="1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Милна</a:t>
            </a:r>
            <a:r>
              <a:rPr lang="ru-RU" sz="48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«Винни - Пух и все, все, все»</a:t>
            </a:r>
            <a:endParaRPr lang="ru-RU" sz="8000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3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Когда, по мнению Винни - Пуха, лучше ходить в гости?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Вечером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 праздникам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 утрам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Ночью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855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кому пошел Винни на день рождения?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Кролику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Ослику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Пятачку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Сове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72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548680"/>
            <a:ext cx="5976664" cy="4896544"/>
          </a:xfrm>
        </p:spPr>
        <p:txBody>
          <a:bodyPr>
            <a:normAutofit/>
          </a:bodyPr>
          <a:lstStyle/>
          <a:p>
            <a:pPr algn="ctr"/>
            <a:r>
              <a:rPr lang="en-US" sz="11500" dirty="0" smtClean="0">
                <a:solidFill>
                  <a:srgbClr val="00B050"/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ru-RU" sz="115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тур</a:t>
            </a:r>
            <a: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8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Вопросы по сказкам</a:t>
            </a:r>
            <a:r>
              <a:rPr lang="en-US" sz="48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8000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39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потерял ослик 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Иа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Хвост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Сон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Подарок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Воздушный шарик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6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 Пятачок принял за 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Слонопотама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Кролика с новой прической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300" dirty="0" smtClean="0"/>
              <a:t>Тигру, прыгающего по веткам</a:t>
            </a:r>
            <a:endParaRPr lang="ru-RU" sz="23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Винни с горшком на голове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Ослика с венком на голове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605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шаром какого цвета Винни – Пух отправился за медом?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Красного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Жёлтого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Зелёного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Синего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119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день недели умела писать Сова?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Понедельник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Пятница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Суббота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Воскресенье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63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Пятачок подарил 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Иа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день рождения?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Горшочек мёда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Лопнувший воздушный шарик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Букет цветов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Хвост </a:t>
            </a:r>
            <a:r>
              <a:rPr lang="ru-RU" sz="3200" dirty="0" err="1" smtClean="0"/>
              <a:t>Иа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419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Любимая еда Тигры?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Рыбий жир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Маслины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Мёд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Жёлуди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99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7128792" cy="489654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1500" dirty="0" smtClean="0">
                <a:solidFill>
                  <a:srgbClr val="00B050"/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III</a:t>
            </a:r>
            <a:r>
              <a:rPr lang="ru-RU" sz="115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тур</a:t>
            </a:r>
            <a: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8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8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Вопросы по книге А. Толстого «Приключения Буратино»</a:t>
            </a:r>
            <a:endParaRPr lang="ru-RU" sz="8000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3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пуделя Мальвины?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Аккордеон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Анчоус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err="1" smtClean="0"/>
              <a:t>Артемон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Артист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29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 принадлежало имя 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Шушара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Жене столяра Джузеппе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 smtClean="0"/>
              <a:t>Мыши </a:t>
            </a:r>
            <a:r>
              <a:rPr lang="ru-RU" sz="2100" dirty="0"/>
              <a:t>из мастерской Джузеппе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Артисту Карабаса </a:t>
            </a:r>
            <a:r>
              <a:rPr lang="ru-RU" sz="2400" dirty="0" err="1" smtClean="0"/>
              <a:t>Барабаса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крысе из подвала папы Карло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98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Инструмент, на котором играл папа Карло?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Гитара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Скрипка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Шарманка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Арфа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359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052736"/>
            <a:ext cx="62646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герою принадлежат эти предметы: шляпа, шпага, сапоги, перья?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Кот в сапогах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Буратино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Красная шапочка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Незнайка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757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стране Буратино искал Поле чудес?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Умников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Лжецов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Дураков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Чужеземной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46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Карабаса 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Барабаса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подвела борода?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Его за нее оттаскал </a:t>
            </a:r>
            <a:r>
              <a:rPr lang="ru-RU" sz="2400" dirty="0" err="1" smtClean="0"/>
              <a:t>Артемон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Она зацепилась за  дерево</a:t>
            </a:r>
            <a:endParaRPr lang="ru-RU" sz="3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 ней потерялся кошелек</a:t>
            </a:r>
            <a:endParaRPr lang="ru-RU" sz="2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Он ее испачкал кашей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434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ученое звание было у Карабаса 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Барабаса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Доцент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Доктор кукольных наук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Профессор кислых щей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Магистр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083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сунул свой нос Буратино?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 замочную скважину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 кашу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нарисованный очаг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 не своё дело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967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был сделан колпак Буратино?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Из цветной бумаги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Из старого голенища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Из старого носка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Из полосатого фартука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29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называлась харчевня,  которую посетили Буратино, кот и лиса?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«Три пескаря»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«Карасики»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«Три медведя»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«Карабас </a:t>
            </a:r>
            <a:r>
              <a:rPr lang="ru-RU" sz="3200" dirty="0" err="1" smtClean="0"/>
              <a:t>Барабас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377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называлась комедия, на которую попал Буратино, продав свою «Азбуку»?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«Золотой ключик»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«Пьеро и Соловей разбойник»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«Арлекин и его друзья»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«Девочка с гол. волосами, или 33 подзатыльника»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33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052736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из этих слов выложил Кай?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Дружба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Вечность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Снежинка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Мерзлота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1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620688"/>
            <a:ext cx="67322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перечисленных цветов есть те, которые собирала падчерица из сказки «Двенадцать месяцев».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Ландыши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Васильки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Тюльпаны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Подснежники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728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Осел, по дороге в город Бремен встретил собаку, кота и …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Лису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Волка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Петуха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Попугая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140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Рукодельница уронила в колодец в сказке «Мороз Иванович»?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Кольцо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Прялку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Веретено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Ведёрко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514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кому обратился Волк, чтобы изменить свой голос?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доктору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соловью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кузнецу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 певцу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51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220559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кота встретила в Стране чудес Алиса?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С</a:t>
            </a:r>
            <a:r>
              <a:rPr lang="ru-RU" sz="3200" dirty="0" smtClean="0"/>
              <a:t>ибирского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96952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err="1" smtClean="0"/>
              <a:t>Чеширского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С</a:t>
            </a:r>
            <a:r>
              <a:rPr lang="ru-RU" sz="3200" dirty="0" smtClean="0"/>
              <a:t>иамского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2736304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Учёного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996952"/>
            <a:ext cx="794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56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293096"/>
            <a:ext cx="753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4293096"/>
            <a:ext cx="618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479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801</Words>
  <Application>Microsoft Office PowerPoint</Application>
  <PresentationFormat>Экран (4:3)</PresentationFormat>
  <Paragraphs>293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Интеллектуальная игра «Умники и умницы»</vt:lpstr>
      <vt:lpstr>I тур  Вопросы по сказкам.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 тур  Вопросы по книге А. Милна «Винни - Пух и все, все, все»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III тур  Вопросы по книге А. Толстого «Приключения Буратино»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 «Умники и умницы»</dc:title>
  <dc:creator>Ирина</dc:creator>
  <cp:lastModifiedBy>Ирина</cp:lastModifiedBy>
  <cp:revision>9</cp:revision>
  <dcterms:created xsi:type="dcterms:W3CDTF">2015-04-15T09:18:45Z</dcterms:created>
  <dcterms:modified xsi:type="dcterms:W3CDTF">2015-04-15T11:02:05Z</dcterms:modified>
</cp:coreProperties>
</file>