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76" r:id="rId3"/>
    <p:sldId id="275" r:id="rId4"/>
    <p:sldId id="277" r:id="rId5"/>
    <p:sldId id="279" r:id="rId6"/>
    <p:sldId id="278" r:id="rId7"/>
    <p:sldId id="280" r:id="rId8"/>
    <p:sldId id="282" r:id="rId9"/>
    <p:sldId id="283" r:id="rId10"/>
    <p:sldId id="284" r:id="rId11"/>
    <p:sldId id="291" r:id="rId12"/>
    <p:sldId id="285" r:id="rId13"/>
    <p:sldId id="290" r:id="rId14"/>
    <p:sldId id="286" r:id="rId15"/>
    <p:sldId id="289" r:id="rId16"/>
    <p:sldId id="292" r:id="rId17"/>
    <p:sldId id="288" r:id="rId18"/>
    <p:sldId id="293" r:id="rId19"/>
    <p:sldId id="29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13" autoAdjust="0"/>
    <p:restoredTop sz="94660"/>
  </p:normalViewPr>
  <p:slideViewPr>
    <p:cSldViewPr>
      <p:cViewPr varScale="1">
        <p:scale>
          <a:sx n="84" d="100"/>
          <a:sy n="84" d="100"/>
        </p:scale>
        <p:origin x="-739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E0E9B37-E284-4D0E-9F85-812C2BF6EC3C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B29CD43-C1C7-42C1-AF1F-7835D45BF1B7}">
      <dgm:prSet phldrT="[Текст]" custT="1"/>
      <dgm:spPr/>
      <dgm:t>
        <a:bodyPr/>
        <a:lstStyle/>
        <a:p>
          <a:r>
            <a:rPr lang="ru-RU" sz="2000" dirty="0"/>
            <a:t>Информатика и ИКТ</a:t>
          </a:r>
        </a:p>
      </dgm:t>
    </dgm:pt>
    <dgm:pt modelId="{1654905F-50E3-45C6-B81E-64F024B5552D}" type="parTrans" cxnId="{3D8C09E7-79B5-4525-899E-36F4719532B7}">
      <dgm:prSet/>
      <dgm:spPr/>
      <dgm:t>
        <a:bodyPr/>
        <a:lstStyle/>
        <a:p>
          <a:endParaRPr lang="ru-RU"/>
        </a:p>
      </dgm:t>
    </dgm:pt>
    <dgm:pt modelId="{E5452754-0C90-4BA1-AF17-7BC43E6953E6}" type="sibTrans" cxnId="{3D8C09E7-79B5-4525-899E-36F4719532B7}">
      <dgm:prSet/>
      <dgm:spPr/>
      <dgm:t>
        <a:bodyPr/>
        <a:lstStyle/>
        <a:p>
          <a:endParaRPr lang="ru-RU"/>
        </a:p>
      </dgm:t>
    </dgm:pt>
    <dgm:pt modelId="{751A4E5F-3A7E-42BC-82FF-D92754331265}">
      <dgm:prSet phldrT="[Текст]" custT="1"/>
      <dgm:spPr/>
      <dgm:t>
        <a:bodyPr/>
        <a:lstStyle/>
        <a:p>
          <a:r>
            <a:rPr lang="ru-RU" sz="1600"/>
            <a:t>Информационное общество</a:t>
          </a:r>
        </a:p>
      </dgm:t>
    </dgm:pt>
    <dgm:pt modelId="{F310EA6F-A733-495B-8723-124C0977AC50}" type="parTrans" cxnId="{B4CCDD97-1E8F-4EBB-A94A-996913066804}">
      <dgm:prSet/>
      <dgm:spPr/>
      <dgm:t>
        <a:bodyPr/>
        <a:lstStyle/>
        <a:p>
          <a:endParaRPr lang="ru-RU"/>
        </a:p>
      </dgm:t>
    </dgm:pt>
    <dgm:pt modelId="{F4A212B6-C171-48F4-BD52-03A99D1C0597}" type="sibTrans" cxnId="{B4CCDD97-1E8F-4EBB-A94A-996913066804}">
      <dgm:prSet/>
      <dgm:spPr/>
      <dgm:t>
        <a:bodyPr/>
        <a:lstStyle/>
        <a:p>
          <a:endParaRPr lang="ru-RU"/>
        </a:p>
      </dgm:t>
    </dgm:pt>
    <dgm:pt modelId="{AC50973A-27BD-431C-A53C-B4B71680D240}">
      <dgm:prSet phldrT="[Текст]" custT="1"/>
      <dgm:spPr/>
      <dgm:t>
        <a:bodyPr/>
        <a:lstStyle/>
        <a:p>
          <a:r>
            <a:rPr lang="ru-RU" sz="1600"/>
            <a:t>История</a:t>
          </a:r>
        </a:p>
      </dgm:t>
    </dgm:pt>
    <dgm:pt modelId="{626EA444-7783-4E04-817A-B2BC652BF7A8}" type="parTrans" cxnId="{D7854529-48CC-4BFA-96BA-1167335ED86C}">
      <dgm:prSet/>
      <dgm:spPr/>
      <dgm:t>
        <a:bodyPr/>
        <a:lstStyle/>
        <a:p>
          <a:endParaRPr lang="ru-RU"/>
        </a:p>
      </dgm:t>
    </dgm:pt>
    <dgm:pt modelId="{B03735AC-9A4E-4F93-B7E6-61BD266D72D5}" type="sibTrans" cxnId="{D7854529-48CC-4BFA-96BA-1167335ED86C}">
      <dgm:prSet/>
      <dgm:spPr/>
      <dgm:t>
        <a:bodyPr/>
        <a:lstStyle/>
        <a:p>
          <a:endParaRPr lang="ru-RU"/>
        </a:p>
      </dgm:t>
    </dgm:pt>
    <dgm:pt modelId="{490CCC95-008E-476B-9CA1-0481DDC6250F}">
      <dgm:prSet phldrT="[Текст]" custT="1"/>
      <dgm:spPr/>
      <dgm:t>
        <a:bodyPr/>
        <a:lstStyle/>
        <a:p>
          <a:r>
            <a:rPr lang="ru-RU" sz="1600"/>
            <a:t>Информационная культура</a:t>
          </a:r>
        </a:p>
      </dgm:t>
    </dgm:pt>
    <dgm:pt modelId="{0112846A-BBDB-4A66-A0A3-4A313354DABB}" type="parTrans" cxnId="{7735FFF0-9FD8-4EF9-B01A-D8A163C9FEAD}">
      <dgm:prSet/>
      <dgm:spPr/>
      <dgm:t>
        <a:bodyPr/>
        <a:lstStyle/>
        <a:p>
          <a:endParaRPr lang="ru-RU"/>
        </a:p>
      </dgm:t>
    </dgm:pt>
    <dgm:pt modelId="{914DCBB2-7635-4FB9-A63C-B9471C2FD2CA}" type="sibTrans" cxnId="{7735FFF0-9FD8-4EF9-B01A-D8A163C9FEAD}">
      <dgm:prSet/>
      <dgm:spPr/>
      <dgm:t>
        <a:bodyPr/>
        <a:lstStyle/>
        <a:p>
          <a:endParaRPr lang="ru-RU"/>
        </a:p>
      </dgm:t>
    </dgm:pt>
    <dgm:pt modelId="{C2B70AE1-12BE-4C1C-B176-283BFB14E214}">
      <dgm:prSet phldrT="[Текст]" custT="1"/>
      <dgm:spPr/>
      <dgm:t>
        <a:bodyPr/>
        <a:lstStyle/>
        <a:p>
          <a:r>
            <a:rPr lang="ru-RU" sz="1600"/>
            <a:t>Русский язык</a:t>
          </a:r>
        </a:p>
      </dgm:t>
    </dgm:pt>
    <dgm:pt modelId="{7A13AB25-70CC-4C6F-A95B-0FDF9AEB09DE}" type="parTrans" cxnId="{8236C889-341D-428E-949E-A81BEBD6D9DD}">
      <dgm:prSet/>
      <dgm:spPr/>
      <dgm:t>
        <a:bodyPr/>
        <a:lstStyle/>
        <a:p>
          <a:endParaRPr lang="ru-RU"/>
        </a:p>
      </dgm:t>
    </dgm:pt>
    <dgm:pt modelId="{262402D4-D909-45F1-A18A-040CCA7721DD}" type="sibTrans" cxnId="{8236C889-341D-428E-949E-A81BEBD6D9DD}">
      <dgm:prSet/>
      <dgm:spPr/>
      <dgm:t>
        <a:bodyPr/>
        <a:lstStyle/>
        <a:p>
          <a:endParaRPr lang="ru-RU"/>
        </a:p>
      </dgm:t>
    </dgm:pt>
    <dgm:pt modelId="{D2872EC5-4D91-43C5-9B99-AEC80C7D63C8}">
      <dgm:prSet custT="1"/>
      <dgm:spPr/>
      <dgm:t>
        <a:bodyPr/>
        <a:lstStyle/>
        <a:p>
          <a:r>
            <a:rPr lang="ru-RU" sz="1600"/>
            <a:t>Информационные ресурсы</a:t>
          </a:r>
        </a:p>
      </dgm:t>
    </dgm:pt>
    <dgm:pt modelId="{D2F60B3B-D213-4626-83B4-ED51F157AF88}" type="parTrans" cxnId="{97287E56-9035-4A61-AECC-824DEBB3F349}">
      <dgm:prSet/>
      <dgm:spPr/>
      <dgm:t>
        <a:bodyPr/>
        <a:lstStyle/>
        <a:p>
          <a:endParaRPr lang="ru-RU"/>
        </a:p>
      </dgm:t>
    </dgm:pt>
    <dgm:pt modelId="{DFC3BEFD-6E81-4648-AA46-7822915A8E32}" type="sibTrans" cxnId="{97287E56-9035-4A61-AECC-824DEBB3F349}">
      <dgm:prSet/>
      <dgm:spPr/>
      <dgm:t>
        <a:bodyPr/>
        <a:lstStyle/>
        <a:p>
          <a:endParaRPr lang="ru-RU"/>
        </a:p>
      </dgm:t>
    </dgm:pt>
    <dgm:pt modelId="{6CA69C71-1EBC-438C-B7CE-4BD86AB5B1D1}">
      <dgm:prSet custT="1"/>
      <dgm:spPr/>
      <dgm:t>
        <a:bodyPr/>
        <a:lstStyle/>
        <a:p>
          <a:r>
            <a:rPr lang="ru-RU" sz="1600"/>
            <a:t>Информационная культура</a:t>
          </a:r>
        </a:p>
      </dgm:t>
    </dgm:pt>
    <dgm:pt modelId="{6AD292CA-0B0F-4757-8DCD-57EB0E09981D}" type="parTrans" cxnId="{2E49404E-55E6-447E-8D74-099FEAAFCE0F}">
      <dgm:prSet/>
      <dgm:spPr/>
      <dgm:t>
        <a:bodyPr/>
        <a:lstStyle/>
        <a:p>
          <a:endParaRPr lang="ru-RU"/>
        </a:p>
      </dgm:t>
    </dgm:pt>
    <dgm:pt modelId="{35AC4ACE-76FE-4460-9BA1-B74460B6B2C5}" type="sibTrans" cxnId="{2E49404E-55E6-447E-8D74-099FEAAFCE0F}">
      <dgm:prSet/>
      <dgm:spPr/>
      <dgm:t>
        <a:bodyPr/>
        <a:lstStyle/>
        <a:p>
          <a:endParaRPr lang="ru-RU"/>
        </a:p>
      </dgm:t>
    </dgm:pt>
    <dgm:pt modelId="{50CED648-4CB4-4A4D-8D4C-30CF9B2EBB70}">
      <dgm:prSet custT="1"/>
      <dgm:spPr/>
      <dgm:t>
        <a:bodyPr/>
        <a:lstStyle/>
        <a:p>
          <a:r>
            <a:rPr lang="ru-RU" sz="1600" dirty="0"/>
            <a:t>Информационная культура</a:t>
          </a:r>
        </a:p>
      </dgm:t>
    </dgm:pt>
    <dgm:pt modelId="{48533244-B5E2-4C50-9551-F0ADCDD9DD5E}" type="parTrans" cxnId="{AF42B2B1-A0C0-4621-A464-03F5DA443CFF}">
      <dgm:prSet/>
      <dgm:spPr/>
      <dgm:t>
        <a:bodyPr/>
        <a:lstStyle/>
        <a:p>
          <a:endParaRPr lang="ru-RU"/>
        </a:p>
      </dgm:t>
    </dgm:pt>
    <dgm:pt modelId="{75E0201B-B3F4-4707-87D6-824EA395586F}" type="sibTrans" cxnId="{AF42B2B1-A0C0-4621-A464-03F5DA443CFF}">
      <dgm:prSet/>
      <dgm:spPr/>
      <dgm:t>
        <a:bodyPr/>
        <a:lstStyle/>
        <a:p>
          <a:endParaRPr lang="ru-RU"/>
        </a:p>
      </dgm:t>
    </dgm:pt>
    <dgm:pt modelId="{A6B435E2-790B-4475-9BD3-57AEDAF2F37E}">
      <dgm:prSet custT="1"/>
      <dgm:spPr/>
      <dgm:t>
        <a:bodyPr/>
        <a:lstStyle/>
        <a:p>
          <a:r>
            <a:rPr lang="ru-RU" sz="1600"/>
            <a:t>Иностранный язык</a:t>
          </a:r>
        </a:p>
      </dgm:t>
    </dgm:pt>
    <dgm:pt modelId="{A4171278-B087-4DFD-B573-A6D501BE1394}" type="parTrans" cxnId="{A52AB38A-4AA6-4791-9F9E-CC13887909F0}">
      <dgm:prSet/>
      <dgm:spPr/>
      <dgm:t>
        <a:bodyPr/>
        <a:lstStyle/>
        <a:p>
          <a:endParaRPr lang="ru-RU"/>
        </a:p>
      </dgm:t>
    </dgm:pt>
    <dgm:pt modelId="{0192F856-A6B1-4C59-B76E-F011C779F400}" type="sibTrans" cxnId="{A52AB38A-4AA6-4791-9F9E-CC13887909F0}">
      <dgm:prSet/>
      <dgm:spPr/>
      <dgm:t>
        <a:bodyPr/>
        <a:lstStyle/>
        <a:p>
          <a:endParaRPr lang="ru-RU"/>
        </a:p>
      </dgm:t>
    </dgm:pt>
    <dgm:pt modelId="{A6E1B067-A1DB-44A1-8CC4-28CB9356B007}">
      <dgm:prSet custT="1"/>
      <dgm:spPr/>
      <dgm:t>
        <a:bodyPr/>
        <a:lstStyle/>
        <a:p>
          <a:r>
            <a:rPr lang="ru-RU" sz="1600"/>
            <a:t>Литература</a:t>
          </a:r>
        </a:p>
      </dgm:t>
    </dgm:pt>
    <dgm:pt modelId="{65A7A464-DD87-4656-AE95-198BE5261048}" type="parTrans" cxnId="{540C0FB1-061A-4843-9F23-F3C46DAFFBC6}">
      <dgm:prSet/>
      <dgm:spPr/>
      <dgm:t>
        <a:bodyPr/>
        <a:lstStyle/>
        <a:p>
          <a:endParaRPr lang="ru-RU"/>
        </a:p>
      </dgm:t>
    </dgm:pt>
    <dgm:pt modelId="{49E250EB-9D04-401E-937E-90BC2856D68B}" type="sibTrans" cxnId="{540C0FB1-061A-4843-9F23-F3C46DAFFBC6}">
      <dgm:prSet/>
      <dgm:spPr/>
      <dgm:t>
        <a:bodyPr/>
        <a:lstStyle/>
        <a:p>
          <a:endParaRPr lang="ru-RU"/>
        </a:p>
      </dgm:t>
    </dgm:pt>
    <dgm:pt modelId="{7D41E17E-C3F2-442E-9A6A-D835148A45BC}">
      <dgm:prSet custT="1"/>
      <dgm:spPr/>
      <dgm:t>
        <a:bodyPr/>
        <a:lstStyle/>
        <a:p>
          <a:r>
            <a:rPr lang="ru-RU" sz="1600"/>
            <a:t>География</a:t>
          </a:r>
          <a:endParaRPr lang="ru-RU" sz="1400"/>
        </a:p>
      </dgm:t>
    </dgm:pt>
    <dgm:pt modelId="{7470DB7D-0F37-4025-9E7E-4471C370AB82}" type="parTrans" cxnId="{DB52A9A8-361C-4656-B0A4-0C271C03E19C}">
      <dgm:prSet/>
      <dgm:spPr/>
      <dgm:t>
        <a:bodyPr/>
        <a:lstStyle/>
        <a:p>
          <a:endParaRPr lang="ru-RU"/>
        </a:p>
      </dgm:t>
    </dgm:pt>
    <dgm:pt modelId="{0C07DA4A-5B9A-437C-9EF5-5484CAF332A4}" type="sibTrans" cxnId="{DB52A9A8-361C-4656-B0A4-0C271C03E19C}">
      <dgm:prSet/>
      <dgm:spPr/>
      <dgm:t>
        <a:bodyPr/>
        <a:lstStyle/>
        <a:p>
          <a:endParaRPr lang="ru-RU"/>
        </a:p>
      </dgm:t>
    </dgm:pt>
    <dgm:pt modelId="{FA78E5BF-CC62-4593-937A-A3A55B133400}">
      <dgm:prSet custT="1"/>
      <dgm:spPr/>
      <dgm:t>
        <a:bodyPr/>
        <a:lstStyle/>
        <a:p>
          <a:r>
            <a:rPr lang="ru-RU" sz="1600"/>
            <a:t>Информационные ресурсы</a:t>
          </a:r>
        </a:p>
      </dgm:t>
    </dgm:pt>
    <dgm:pt modelId="{F609EF7F-57D7-4E23-8075-7BE5D21A1175}" type="parTrans" cxnId="{5E3A7CB8-DCBF-4A34-AA12-CA57CD7B2832}">
      <dgm:prSet/>
      <dgm:spPr/>
      <dgm:t>
        <a:bodyPr/>
        <a:lstStyle/>
        <a:p>
          <a:endParaRPr lang="ru-RU"/>
        </a:p>
      </dgm:t>
    </dgm:pt>
    <dgm:pt modelId="{C13AD510-1781-4E02-91A4-DA66DAC5AF40}" type="sibTrans" cxnId="{5E3A7CB8-DCBF-4A34-AA12-CA57CD7B2832}">
      <dgm:prSet/>
      <dgm:spPr/>
      <dgm:t>
        <a:bodyPr/>
        <a:lstStyle/>
        <a:p>
          <a:endParaRPr lang="ru-RU"/>
        </a:p>
      </dgm:t>
    </dgm:pt>
    <dgm:pt modelId="{43AB3913-78A7-4EC7-8842-91BF13F74EC9}">
      <dgm:prSet custT="1"/>
      <dgm:spPr/>
      <dgm:t>
        <a:bodyPr/>
        <a:lstStyle/>
        <a:p>
          <a:r>
            <a:rPr lang="ru-RU" sz="1600"/>
            <a:t>Экономика</a:t>
          </a:r>
          <a:endParaRPr lang="ru-RU" sz="1400"/>
        </a:p>
      </dgm:t>
    </dgm:pt>
    <dgm:pt modelId="{F29D21A0-6CA4-4EF9-91E4-8E632DA0CF0E}" type="parTrans" cxnId="{60B89CCA-F270-4154-AA37-FC3281D5F77F}">
      <dgm:prSet/>
      <dgm:spPr/>
      <dgm:t>
        <a:bodyPr/>
        <a:lstStyle/>
        <a:p>
          <a:endParaRPr lang="ru-RU"/>
        </a:p>
      </dgm:t>
    </dgm:pt>
    <dgm:pt modelId="{F5CA486D-A6A0-4128-B9CD-64E2417F7132}" type="sibTrans" cxnId="{60B89CCA-F270-4154-AA37-FC3281D5F77F}">
      <dgm:prSet/>
      <dgm:spPr/>
      <dgm:t>
        <a:bodyPr/>
        <a:lstStyle/>
        <a:p>
          <a:endParaRPr lang="ru-RU"/>
        </a:p>
      </dgm:t>
    </dgm:pt>
    <dgm:pt modelId="{B996A94F-FA77-4619-A9CD-6480962C12F3}">
      <dgm:prSet custT="1"/>
      <dgm:spPr/>
      <dgm:t>
        <a:bodyPr/>
        <a:lstStyle/>
        <a:p>
          <a:r>
            <a:rPr lang="ru-RU" sz="1600"/>
            <a:t>Правовые аспекты</a:t>
          </a:r>
        </a:p>
      </dgm:t>
    </dgm:pt>
    <dgm:pt modelId="{02D24686-F621-4235-B4F1-FC447BD84848}" type="parTrans" cxnId="{5007BE03-4E25-4FF8-84E6-960B7F162636}">
      <dgm:prSet/>
      <dgm:spPr/>
      <dgm:t>
        <a:bodyPr/>
        <a:lstStyle/>
        <a:p>
          <a:endParaRPr lang="ru-RU"/>
        </a:p>
      </dgm:t>
    </dgm:pt>
    <dgm:pt modelId="{6D6E5526-DA5E-49C1-9190-87B4F9694A30}" type="sibTrans" cxnId="{5007BE03-4E25-4FF8-84E6-960B7F162636}">
      <dgm:prSet/>
      <dgm:spPr/>
      <dgm:t>
        <a:bodyPr/>
        <a:lstStyle/>
        <a:p>
          <a:endParaRPr lang="ru-RU"/>
        </a:p>
      </dgm:t>
    </dgm:pt>
    <dgm:pt modelId="{968EACB3-1216-43B6-B68B-92B98EF23EB0}">
      <dgm:prSet custT="1"/>
      <dgm:spPr/>
      <dgm:t>
        <a:bodyPr/>
        <a:lstStyle/>
        <a:p>
          <a:r>
            <a:rPr lang="ru-RU" sz="1600"/>
            <a:t>Обществознание</a:t>
          </a:r>
          <a:endParaRPr lang="ru-RU" sz="1400"/>
        </a:p>
      </dgm:t>
    </dgm:pt>
    <dgm:pt modelId="{8460B242-FBF3-480B-8AC7-402CD82FA867}" type="parTrans" cxnId="{BAD0C535-7D5D-40C2-8F5E-D7CCDC15CF9C}">
      <dgm:prSet/>
      <dgm:spPr/>
      <dgm:t>
        <a:bodyPr/>
        <a:lstStyle/>
        <a:p>
          <a:endParaRPr lang="ru-RU"/>
        </a:p>
      </dgm:t>
    </dgm:pt>
    <dgm:pt modelId="{66949F58-A441-4A60-9719-FACE73B02083}" type="sibTrans" cxnId="{BAD0C535-7D5D-40C2-8F5E-D7CCDC15CF9C}">
      <dgm:prSet/>
      <dgm:spPr/>
      <dgm:t>
        <a:bodyPr/>
        <a:lstStyle/>
        <a:p>
          <a:endParaRPr lang="ru-RU"/>
        </a:p>
      </dgm:t>
    </dgm:pt>
    <dgm:pt modelId="{65C168BF-223C-4327-B1FC-2685289B35F4}">
      <dgm:prSet custT="1"/>
      <dgm:spPr/>
      <dgm:t>
        <a:bodyPr/>
        <a:lstStyle/>
        <a:p>
          <a:r>
            <a:rPr lang="ru-RU" sz="1600"/>
            <a:t>Информационная безопасность</a:t>
          </a:r>
        </a:p>
      </dgm:t>
    </dgm:pt>
    <dgm:pt modelId="{83D2FBD0-B992-4D0E-B6A6-05D4455FC82B}" type="parTrans" cxnId="{E4E394F2-F5A5-4540-8A19-2B41F32DE0C6}">
      <dgm:prSet/>
      <dgm:spPr/>
      <dgm:t>
        <a:bodyPr/>
        <a:lstStyle/>
        <a:p>
          <a:endParaRPr lang="ru-RU"/>
        </a:p>
      </dgm:t>
    </dgm:pt>
    <dgm:pt modelId="{763FAD59-6B1E-467B-B8B9-9AFD71359D70}" type="sibTrans" cxnId="{E4E394F2-F5A5-4540-8A19-2B41F32DE0C6}">
      <dgm:prSet/>
      <dgm:spPr/>
      <dgm:t>
        <a:bodyPr/>
        <a:lstStyle/>
        <a:p>
          <a:endParaRPr lang="ru-RU"/>
        </a:p>
      </dgm:t>
    </dgm:pt>
    <dgm:pt modelId="{3E0F322B-F444-4836-8722-518A52559FB4}">
      <dgm:prSet custT="1"/>
      <dgm:spPr/>
      <dgm:t>
        <a:bodyPr/>
        <a:lstStyle/>
        <a:p>
          <a:r>
            <a:rPr lang="ru-RU" sz="1600"/>
            <a:t>ОБЖ</a:t>
          </a:r>
          <a:endParaRPr lang="ru-RU" sz="2100"/>
        </a:p>
      </dgm:t>
    </dgm:pt>
    <dgm:pt modelId="{957564FF-05E9-4A98-83AB-544266F335B1}" type="parTrans" cxnId="{741F1B95-3C43-4924-8FE8-E7C7B5647C4A}">
      <dgm:prSet/>
      <dgm:spPr/>
      <dgm:t>
        <a:bodyPr/>
        <a:lstStyle/>
        <a:p>
          <a:endParaRPr lang="ru-RU"/>
        </a:p>
      </dgm:t>
    </dgm:pt>
    <dgm:pt modelId="{B6CFA2C5-F6C8-4C90-87F6-3E0900A0F6CD}" type="sibTrans" cxnId="{741F1B95-3C43-4924-8FE8-E7C7B5647C4A}">
      <dgm:prSet/>
      <dgm:spPr/>
      <dgm:t>
        <a:bodyPr/>
        <a:lstStyle/>
        <a:p>
          <a:endParaRPr lang="ru-RU"/>
        </a:p>
      </dgm:t>
    </dgm:pt>
    <dgm:pt modelId="{5EAF2551-D547-4368-B475-7E4D2DD07886}">
      <dgm:prSet custT="1"/>
      <dgm:spPr/>
      <dgm:t>
        <a:bodyPr/>
        <a:lstStyle/>
        <a:p>
          <a:r>
            <a:rPr lang="ru-RU" sz="1600"/>
            <a:t>Информационная безопасность</a:t>
          </a:r>
        </a:p>
      </dgm:t>
    </dgm:pt>
    <dgm:pt modelId="{8D791B31-75E0-4BD9-B898-B3DABC89E7D2}" type="parTrans" cxnId="{29AFB3AB-E239-4FEB-BED9-F49A7E982E56}">
      <dgm:prSet/>
      <dgm:spPr/>
      <dgm:t>
        <a:bodyPr/>
        <a:lstStyle/>
        <a:p>
          <a:endParaRPr lang="ru-RU"/>
        </a:p>
      </dgm:t>
    </dgm:pt>
    <dgm:pt modelId="{3E331C10-60D4-4BB7-A643-2597C3EFDAF9}" type="sibTrans" cxnId="{29AFB3AB-E239-4FEB-BED9-F49A7E982E56}">
      <dgm:prSet/>
      <dgm:spPr/>
      <dgm:t>
        <a:bodyPr/>
        <a:lstStyle/>
        <a:p>
          <a:endParaRPr lang="ru-RU"/>
        </a:p>
      </dgm:t>
    </dgm:pt>
    <dgm:pt modelId="{A12B3F20-EDE1-4C15-B498-933311985166}">
      <dgm:prSet custT="1"/>
      <dgm:spPr/>
      <dgm:t>
        <a:bodyPr/>
        <a:lstStyle/>
        <a:p>
          <a:r>
            <a:rPr lang="ru-RU" sz="1600"/>
            <a:t>Технология</a:t>
          </a:r>
          <a:endParaRPr lang="ru-RU" sz="2100"/>
        </a:p>
      </dgm:t>
    </dgm:pt>
    <dgm:pt modelId="{AE46A8EE-427D-42F0-A90C-6584817661D7}" type="parTrans" cxnId="{63DECC1B-AE0F-4499-AF3E-CFEC2F250733}">
      <dgm:prSet/>
      <dgm:spPr/>
      <dgm:t>
        <a:bodyPr/>
        <a:lstStyle/>
        <a:p>
          <a:endParaRPr lang="ru-RU"/>
        </a:p>
      </dgm:t>
    </dgm:pt>
    <dgm:pt modelId="{4C28297F-B1B0-4F57-837A-830E7E8A6976}" type="sibTrans" cxnId="{63DECC1B-AE0F-4499-AF3E-CFEC2F250733}">
      <dgm:prSet/>
      <dgm:spPr/>
      <dgm:t>
        <a:bodyPr/>
        <a:lstStyle/>
        <a:p>
          <a:endParaRPr lang="ru-RU"/>
        </a:p>
      </dgm:t>
    </dgm:pt>
    <dgm:pt modelId="{9BA0C252-1DAF-4017-A34B-D1662E7AB389}" type="pres">
      <dgm:prSet presAssocID="{CE0E9B37-E284-4D0E-9F85-812C2BF6EC3C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DB102E8-E9FC-4395-8D33-535FFDFE6DD8}" type="pres">
      <dgm:prSet presAssocID="{EB29CD43-C1C7-42C1-AF1F-7835D45BF1B7}" presName="root1" presStyleCnt="0"/>
      <dgm:spPr/>
    </dgm:pt>
    <dgm:pt modelId="{7978A3B4-6822-418B-8A3A-A4FBCCC1CF2F}" type="pres">
      <dgm:prSet presAssocID="{EB29CD43-C1C7-42C1-AF1F-7835D45BF1B7}" presName="LevelOneTextNode" presStyleLbl="node0" presStyleIdx="0" presStyleCnt="1" custScaleX="144713" custScaleY="257927" custLinFactNeighborX="-39231" custLinFactNeighborY="423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B769547-964B-4AF7-84B8-42EAE130670D}" type="pres">
      <dgm:prSet presAssocID="{EB29CD43-C1C7-42C1-AF1F-7835D45BF1B7}" presName="level2hierChild" presStyleCnt="0"/>
      <dgm:spPr/>
    </dgm:pt>
    <dgm:pt modelId="{B99BE374-FABA-4417-8BE2-BB69219FF399}" type="pres">
      <dgm:prSet presAssocID="{F310EA6F-A733-495B-8723-124C0977AC50}" presName="conn2-1" presStyleLbl="parChTrans1D2" presStyleIdx="0" presStyleCnt="9"/>
      <dgm:spPr/>
      <dgm:t>
        <a:bodyPr/>
        <a:lstStyle/>
        <a:p>
          <a:endParaRPr lang="ru-RU"/>
        </a:p>
      </dgm:t>
    </dgm:pt>
    <dgm:pt modelId="{1929008F-70AF-47E5-8A06-A8B86B4FE756}" type="pres">
      <dgm:prSet presAssocID="{F310EA6F-A733-495B-8723-124C0977AC50}" presName="connTx" presStyleLbl="parChTrans1D2" presStyleIdx="0" presStyleCnt="9"/>
      <dgm:spPr/>
      <dgm:t>
        <a:bodyPr/>
        <a:lstStyle/>
        <a:p>
          <a:endParaRPr lang="ru-RU"/>
        </a:p>
      </dgm:t>
    </dgm:pt>
    <dgm:pt modelId="{4AC7F891-D959-45BD-B831-4BDE4C970B09}" type="pres">
      <dgm:prSet presAssocID="{751A4E5F-3A7E-42BC-82FF-D92754331265}" presName="root2" presStyleCnt="0"/>
      <dgm:spPr/>
    </dgm:pt>
    <dgm:pt modelId="{9BD2986B-F358-4EA8-99E2-A956F3AFC486}" type="pres">
      <dgm:prSet presAssocID="{751A4E5F-3A7E-42BC-82FF-D92754331265}" presName="LevelTwoTextNode" presStyleLbl="node2" presStyleIdx="0" presStyleCnt="9" custScaleX="13371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77C5CF8-7099-4583-884F-FEC880B067E9}" type="pres">
      <dgm:prSet presAssocID="{751A4E5F-3A7E-42BC-82FF-D92754331265}" presName="level3hierChild" presStyleCnt="0"/>
      <dgm:spPr/>
    </dgm:pt>
    <dgm:pt modelId="{7B066749-CEA6-47F9-BD2C-BB6029E03A0B}" type="pres">
      <dgm:prSet presAssocID="{626EA444-7783-4E04-817A-B2BC652BF7A8}" presName="conn2-1" presStyleLbl="parChTrans1D3" presStyleIdx="0" presStyleCnt="9"/>
      <dgm:spPr/>
      <dgm:t>
        <a:bodyPr/>
        <a:lstStyle/>
        <a:p>
          <a:endParaRPr lang="ru-RU"/>
        </a:p>
      </dgm:t>
    </dgm:pt>
    <dgm:pt modelId="{A6BE2973-135C-461E-B9C2-F5CB0E42D219}" type="pres">
      <dgm:prSet presAssocID="{626EA444-7783-4E04-817A-B2BC652BF7A8}" presName="connTx" presStyleLbl="parChTrans1D3" presStyleIdx="0" presStyleCnt="9"/>
      <dgm:spPr/>
      <dgm:t>
        <a:bodyPr/>
        <a:lstStyle/>
        <a:p>
          <a:endParaRPr lang="ru-RU"/>
        </a:p>
      </dgm:t>
    </dgm:pt>
    <dgm:pt modelId="{CE84B555-7963-429B-A0B9-72D21854F689}" type="pres">
      <dgm:prSet presAssocID="{AC50973A-27BD-431C-A53C-B4B71680D240}" presName="root2" presStyleCnt="0"/>
      <dgm:spPr/>
    </dgm:pt>
    <dgm:pt modelId="{62FA9BE3-FAAE-4C7F-BCA9-988880C932D8}" type="pres">
      <dgm:prSet presAssocID="{AC50973A-27BD-431C-A53C-B4B71680D240}" presName="LevelTwoTextNode" presStyleLbl="node3" presStyleIdx="0" presStyleCnt="9" custLinFactNeighborX="3483" custLinFactNeighborY="-8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E6D2999-BC40-48AA-BBEC-C9D97555A992}" type="pres">
      <dgm:prSet presAssocID="{AC50973A-27BD-431C-A53C-B4B71680D240}" presName="level3hierChild" presStyleCnt="0"/>
      <dgm:spPr/>
    </dgm:pt>
    <dgm:pt modelId="{90ED645D-C90F-401C-86B1-A9EA06CB718B}" type="pres">
      <dgm:prSet presAssocID="{0112846A-BBDB-4A66-A0A3-4A313354DABB}" presName="conn2-1" presStyleLbl="parChTrans1D2" presStyleIdx="1" presStyleCnt="9"/>
      <dgm:spPr/>
      <dgm:t>
        <a:bodyPr/>
        <a:lstStyle/>
        <a:p>
          <a:endParaRPr lang="ru-RU"/>
        </a:p>
      </dgm:t>
    </dgm:pt>
    <dgm:pt modelId="{CF5DA78A-ED1B-4740-9BA3-93D1064AB6A4}" type="pres">
      <dgm:prSet presAssocID="{0112846A-BBDB-4A66-A0A3-4A313354DABB}" presName="connTx" presStyleLbl="parChTrans1D2" presStyleIdx="1" presStyleCnt="9"/>
      <dgm:spPr/>
      <dgm:t>
        <a:bodyPr/>
        <a:lstStyle/>
        <a:p>
          <a:endParaRPr lang="ru-RU"/>
        </a:p>
      </dgm:t>
    </dgm:pt>
    <dgm:pt modelId="{2BC5F280-045C-480C-8918-292F7FCD9DCC}" type="pres">
      <dgm:prSet presAssocID="{490CCC95-008E-476B-9CA1-0481DDC6250F}" presName="root2" presStyleCnt="0"/>
      <dgm:spPr/>
    </dgm:pt>
    <dgm:pt modelId="{DBBDC642-0480-4685-AFCA-A807EA2F97E2}" type="pres">
      <dgm:prSet presAssocID="{490CCC95-008E-476B-9CA1-0481DDC6250F}" presName="LevelTwoTextNode" presStyleLbl="node2" presStyleIdx="1" presStyleCnt="9" custScaleX="13357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D6DEBDA-7EF7-4B2D-B996-0C2AA4AB6DF8}" type="pres">
      <dgm:prSet presAssocID="{490CCC95-008E-476B-9CA1-0481DDC6250F}" presName="level3hierChild" presStyleCnt="0"/>
      <dgm:spPr/>
    </dgm:pt>
    <dgm:pt modelId="{E51ACF73-0C22-4688-991C-05E38F6773BB}" type="pres">
      <dgm:prSet presAssocID="{7A13AB25-70CC-4C6F-A95B-0FDF9AEB09DE}" presName="conn2-1" presStyleLbl="parChTrans1D3" presStyleIdx="1" presStyleCnt="9"/>
      <dgm:spPr/>
      <dgm:t>
        <a:bodyPr/>
        <a:lstStyle/>
        <a:p>
          <a:endParaRPr lang="ru-RU"/>
        </a:p>
      </dgm:t>
    </dgm:pt>
    <dgm:pt modelId="{C83EC69F-E95E-4F02-9961-0B81FF564830}" type="pres">
      <dgm:prSet presAssocID="{7A13AB25-70CC-4C6F-A95B-0FDF9AEB09DE}" presName="connTx" presStyleLbl="parChTrans1D3" presStyleIdx="1" presStyleCnt="9"/>
      <dgm:spPr/>
      <dgm:t>
        <a:bodyPr/>
        <a:lstStyle/>
        <a:p>
          <a:endParaRPr lang="ru-RU"/>
        </a:p>
      </dgm:t>
    </dgm:pt>
    <dgm:pt modelId="{6698A805-6E2F-4B36-8F47-06F464AE6C17}" type="pres">
      <dgm:prSet presAssocID="{C2B70AE1-12BE-4C1C-B176-283BFB14E214}" presName="root2" presStyleCnt="0"/>
      <dgm:spPr/>
    </dgm:pt>
    <dgm:pt modelId="{1C042194-9891-402C-95A0-961E4BB0E93C}" type="pres">
      <dgm:prSet presAssocID="{C2B70AE1-12BE-4C1C-B176-283BFB14E214}" presName="LevelTwoTextNode" presStyleLbl="node3" presStyleIdx="1" presStyleCnt="9" custLinFactNeighborX="1257" custLinFactNeighborY="507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90DD530-7204-4F64-BFDC-A61A2504DA2D}" type="pres">
      <dgm:prSet presAssocID="{C2B70AE1-12BE-4C1C-B176-283BFB14E214}" presName="level3hierChild" presStyleCnt="0"/>
      <dgm:spPr/>
    </dgm:pt>
    <dgm:pt modelId="{DD3C5583-2CFB-4EE1-8206-0D737834E651}" type="pres">
      <dgm:prSet presAssocID="{48533244-B5E2-4C50-9551-F0ADCDD9DD5E}" presName="conn2-1" presStyleLbl="parChTrans1D2" presStyleIdx="2" presStyleCnt="9"/>
      <dgm:spPr/>
      <dgm:t>
        <a:bodyPr/>
        <a:lstStyle/>
        <a:p>
          <a:endParaRPr lang="ru-RU"/>
        </a:p>
      </dgm:t>
    </dgm:pt>
    <dgm:pt modelId="{99C26DAC-71A4-45A7-977E-0988FC744F88}" type="pres">
      <dgm:prSet presAssocID="{48533244-B5E2-4C50-9551-F0ADCDD9DD5E}" presName="connTx" presStyleLbl="parChTrans1D2" presStyleIdx="2" presStyleCnt="9"/>
      <dgm:spPr/>
      <dgm:t>
        <a:bodyPr/>
        <a:lstStyle/>
        <a:p>
          <a:endParaRPr lang="ru-RU"/>
        </a:p>
      </dgm:t>
    </dgm:pt>
    <dgm:pt modelId="{FAFC5868-CD10-4D13-AD02-E503BBD81289}" type="pres">
      <dgm:prSet presAssocID="{50CED648-4CB4-4A4D-8D4C-30CF9B2EBB70}" presName="root2" presStyleCnt="0"/>
      <dgm:spPr/>
    </dgm:pt>
    <dgm:pt modelId="{4C28D2B1-1FB9-4FE2-8E0E-9507ABEE831B}" type="pres">
      <dgm:prSet presAssocID="{50CED648-4CB4-4A4D-8D4C-30CF9B2EBB70}" presName="LevelTwoTextNode" presStyleLbl="node2" presStyleIdx="2" presStyleCnt="9" custScaleX="136023" custLinFactNeighborX="-1225" custLinFactNeighborY="-345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A0B0EEC-44A2-4533-A230-D802EF733986}" type="pres">
      <dgm:prSet presAssocID="{50CED648-4CB4-4A4D-8D4C-30CF9B2EBB70}" presName="level3hierChild" presStyleCnt="0"/>
      <dgm:spPr/>
    </dgm:pt>
    <dgm:pt modelId="{6EC0D50E-15D3-455B-B129-9474CBBFABD2}" type="pres">
      <dgm:prSet presAssocID="{A4171278-B087-4DFD-B573-A6D501BE1394}" presName="conn2-1" presStyleLbl="parChTrans1D3" presStyleIdx="2" presStyleCnt="9"/>
      <dgm:spPr/>
      <dgm:t>
        <a:bodyPr/>
        <a:lstStyle/>
        <a:p>
          <a:endParaRPr lang="ru-RU"/>
        </a:p>
      </dgm:t>
    </dgm:pt>
    <dgm:pt modelId="{4976FBF9-2AE6-44F3-B267-31D6ECAE70F3}" type="pres">
      <dgm:prSet presAssocID="{A4171278-B087-4DFD-B573-A6D501BE1394}" presName="connTx" presStyleLbl="parChTrans1D3" presStyleIdx="2" presStyleCnt="9"/>
      <dgm:spPr/>
      <dgm:t>
        <a:bodyPr/>
        <a:lstStyle/>
        <a:p>
          <a:endParaRPr lang="ru-RU"/>
        </a:p>
      </dgm:t>
    </dgm:pt>
    <dgm:pt modelId="{9BB999DA-6DF9-4B78-B84C-670FC9AA7000}" type="pres">
      <dgm:prSet presAssocID="{A6B435E2-790B-4475-9BD3-57AEDAF2F37E}" presName="root2" presStyleCnt="0"/>
      <dgm:spPr/>
    </dgm:pt>
    <dgm:pt modelId="{9B40DC76-04B9-4573-83A5-CC66C5629CFB}" type="pres">
      <dgm:prSet presAssocID="{A6B435E2-790B-4475-9BD3-57AEDAF2F37E}" presName="LevelTwoTextNode" presStyleLbl="node3" presStyleIdx="2" presStyleCnt="9" custLinFactNeighborX="113" custLinFactNeighborY="-449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3E1A53B-4BFC-458E-9420-5A6FE6D4D2C0}" type="pres">
      <dgm:prSet presAssocID="{A6B435E2-790B-4475-9BD3-57AEDAF2F37E}" presName="level3hierChild" presStyleCnt="0"/>
      <dgm:spPr/>
    </dgm:pt>
    <dgm:pt modelId="{511F34CF-A700-451B-8AFB-22CEC24DEAB5}" type="pres">
      <dgm:prSet presAssocID="{6AD292CA-0B0F-4757-8DCD-57EB0E09981D}" presName="conn2-1" presStyleLbl="parChTrans1D2" presStyleIdx="3" presStyleCnt="9"/>
      <dgm:spPr/>
      <dgm:t>
        <a:bodyPr/>
        <a:lstStyle/>
        <a:p>
          <a:endParaRPr lang="ru-RU"/>
        </a:p>
      </dgm:t>
    </dgm:pt>
    <dgm:pt modelId="{3C57EC7D-D42B-44BC-8B66-9B8901742072}" type="pres">
      <dgm:prSet presAssocID="{6AD292CA-0B0F-4757-8DCD-57EB0E09981D}" presName="connTx" presStyleLbl="parChTrans1D2" presStyleIdx="3" presStyleCnt="9"/>
      <dgm:spPr/>
      <dgm:t>
        <a:bodyPr/>
        <a:lstStyle/>
        <a:p>
          <a:endParaRPr lang="ru-RU"/>
        </a:p>
      </dgm:t>
    </dgm:pt>
    <dgm:pt modelId="{52DE40BC-0190-43BF-BB1A-9C5E69E13955}" type="pres">
      <dgm:prSet presAssocID="{6CA69C71-1EBC-438C-B7CE-4BD86AB5B1D1}" presName="root2" presStyleCnt="0"/>
      <dgm:spPr/>
    </dgm:pt>
    <dgm:pt modelId="{08302B51-E630-44B4-95C8-FCFC3EBAE8EA}" type="pres">
      <dgm:prSet presAssocID="{6CA69C71-1EBC-438C-B7CE-4BD86AB5B1D1}" presName="LevelTwoTextNode" presStyleLbl="node2" presStyleIdx="3" presStyleCnt="9" custScaleX="13587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D589431-0173-4C1D-A535-1DBA9F68FBE9}" type="pres">
      <dgm:prSet presAssocID="{6CA69C71-1EBC-438C-B7CE-4BD86AB5B1D1}" presName="level3hierChild" presStyleCnt="0"/>
      <dgm:spPr/>
    </dgm:pt>
    <dgm:pt modelId="{C84FEBCB-F6A5-40DF-8865-4B03C480F5EA}" type="pres">
      <dgm:prSet presAssocID="{65A7A464-DD87-4656-AE95-198BE5261048}" presName="conn2-1" presStyleLbl="parChTrans1D3" presStyleIdx="3" presStyleCnt="9"/>
      <dgm:spPr/>
      <dgm:t>
        <a:bodyPr/>
        <a:lstStyle/>
        <a:p>
          <a:endParaRPr lang="ru-RU"/>
        </a:p>
      </dgm:t>
    </dgm:pt>
    <dgm:pt modelId="{909C7BF3-70C6-499B-BB64-0E6F45844963}" type="pres">
      <dgm:prSet presAssocID="{65A7A464-DD87-4656-AE95-198BE5261048}" presName="connTx" presStyleLbl="parChTrans1D3" presStyleIdx="3" presStyleCnt="9"/>
      <dgm:spPr/>
      <dgm:t>
        <a:bodyPr/>
        <a:lstStyle/>
        <a:p>
          <a:endParaRPr lang="ru-RU"/>
        </a:p>
      </dgm:t>
    </dgm:pt>
    <dgm:pt modelId="{2012C919-77B9-48D9-B1AA-817F1F6230F8}" type="pres">
      <dgm:prSet presAssocID="{A6E1B067-A1DB-44A1-8CC4-28CB9356B007}" presName="root2" presStyleCnt="0"/>
      <dgm:spPr/>
    </dgm:pt>
    <dgm:pt modelId="{B8594906-130E-45A1-8AB5-E397B962CFF7}" type="pres">
      <dgm:prSet presAssocID="{A6E1B067-A1DB-44A1-8CC4-28CB9356B007}" presName="LevelTwoTextNode" presStyleLbl="node3" presStyleIdx="3" presStyleCnt="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D6AA762-CB2B-4847-87DE-E528954D83D9}" type="pres">
      <dgm:prSet presAssocID="{A6E1B067-A1DB-44A1-8CC4-28CB9356B007}" presName="level3hierChild" presStyleCnt="0"/>
      <dgm:spPr/>
    </dgm:pt>
    <dgm:pt modelId="{63A67C77-3561-46EC-998C-4723D6C65037}" type="pres">
      <dgm:prSet presAssocID="{D2F60B3B-D213-4626-83B4-ED51F157AF88}" presName="conn2-1" presStyleLbl="parChTrans1D2" presStyleIdx="4" presStyleCnt="9"/>
      <dgm:spPr/>
      <dgm:t>
        <a:bodyPr/>
        <a:lstStyle/>
        <a:p>
          <a:endParaRPr lang="ru-RU"/>
        </a:p>
      </dgm:t>
    </dgm:pt>
    <dgm:pt modelId="{E1B84CEB-6C5E-42E3-8791-39BD4185F560}" type="pres">
      <dgm:prSet presAssocID="{D2F60B3B-D213-4626-83B4-ED51F157AF88}" presName="connTx" presStyleLbl="parChTrans1D2" presStyleIdx="4" presStyleCnt="9"/>
      <dgm:spPr/>
      <dgm:t>
        <a:bodyPr/>
        <a:lstStyle/>
        <a:p>
          <a:endParaRPr lang="ru-RU"/>
        </a:p>
      </dgm:t>
    </dgm:pt>
    <dgm:pt modelId="{819D70FF-A2A2-423B-AF7B-5CB10A8064E3}" type="pres">
      <dgm:prSet presAssocID="{D2872EC5-4D91-43C5-9B99-AEC80C7D63C8}" presName="root2" presStyleCnt="0"/>
      <dgm:spPr/>
    </dgm:pt>
    <dgm:pt modelId="{D04FC282-BFF7-4EFE-A484-57DA00C08453}" type="pres">
      <dgm:prSet presAssocID="{D2872EC5-4D91-43C5-9B99-AEC80C7D63C8}" presName="LevelTwoTextNode" presStyleLbl="node2" presStyleIdx="4" presStyleCnt="9" custScaleX="13587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5F5B38C-19E3-426F-A0D2-BB23831DD8D7}" type="pres">
      <dgm:prSet presAssocID="{D2872EC5-4D91-43C5-9B99-AEC80C7D63C8}" presName="level3hierChild" presStyleCnt="0"/>
      <dgm:spPr/>
    </dgm:pt>
    <dgm:pt modelId="{95816226-8518-4C20-907D-C54B05FD4A90}" type="pres">
      <dgm:prSet presAssocID="{7470DB7D-0F37-4025-9E7E-4471C370AB82}" presName="conn2-1" presStyleLbl="parChTrans1D3" presStyleIdx="4" presStyleCnt="9"/>
      <dgm:spPr/>
      <dgm:t>
        <a:bodyPr/>
        <a:lstStyle/>
        <a:p>
          <a:endParaRPr lang="ru-RU"/>
        </a:p>
      </dgm:t>
    </dgm:pt>
    <dgm:pt modelId="{5C6E3DBF-497B-4A02-949C-F995D72035C7}" type="pres">
      <dgm:prSet presAssocID="{7470DB7D-0F37-4025-9E7E-4471C370AB82}" presName="connTx" presStyleLbl="parChTrans1D3" presStyleIdx="4" presStyleCnt="9"/>
      <dgm:spPr/>
      <dgm:t>
        <a:bodyPr/>
        <a:lstStyle/>
        <a:p>
          <a:endParaRPr lang="ru-RU"/>
        </a:p>
      </dgm:t>
    </dgm:pt>
    <dgm:pt modelId="{17009240-73C6-4B5B-BBE3-22530163F4BC}" type="pres">
      <dgm:prSet presAssocID="{7D41E17E-C3F2-442E-9A6A-D835148A45BC}" presName="root2" presStyleCnt="0"/>
      <dgm:spPr/>
    </dgm:pt>
    <dgm:pt modelId="{4E43DAFF-DD49-47F1-8607-0500447DB922}" type="pres">
      <dgm:prSet presAssocID="{7D41E17E-C3F2-442E-9A6A-D835148A45BC}" presName="LevelTwoTextNode" presStyleLbl="node3" presStyleIdx="4" presStyleCnt="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73B15A8-869E-4482-863E-667438BEB367}" type="pres">
      <dgm:prSet presAssocID="{7D41E17E-C3F2-442E-9A6A-D835148A45BC}" presName="level3hierChild" presStyleCnt="0"/>
      <dgm:spPr/>
    </dgm:pt>
    <dgm:pt modelId="{38C0E1E6-B550-4A32-B6E5-E74EFB747506}" type="pres">
      <dgm:prSet presAssocID="{F609EF7F-57D7-4E23-8075-7BE5D21A1175}" presName="conn2-1" presStyleLbl="parChTrans1D2" presStyleIdx="5" presStyleCnt="9"/>
      <dgm:spPr/>
      <dgm:t>
        <a:bodyPr/>
        <a:lstStyle/>
        <a:p>
          <a:endParaRPr lang="ru-RU"/>
        </a:p>
      </dgm:t>
    </dgm:pt>
    <dgm:pt modelId="{43E63040-0999-4236-9685-58415057B51B}" type="pres">
      <dgm:prSet presAssocID="{F609EF7F-57D7-4E23-8075-7BE5D21A1175}" presName="connTx" presStyleLbl="parChTrans1D2" presStyleIdx="5" presStyleCnt="9"/>
      <dgm:spPr/>
      <dgm:t>
        <a:bodyPr/>
        <a:lstStyle/>
        <a:p>
          <a:endParaRPr lang="ru-RU"/>
        </a:p>
      </dgm:t>
    </dgm:pt>
    <dgm:pt modelId="{A649BD30-B5D8-467C-AB08-9032FB0ACD21}" type="pres">
      <dgm:prSet presAssocID="{FA78E5BF-CC62-4593-937A-A3A55B133400}" presName="root2" presStyleCnt="0"/>
      <dgm:spPr/>
    </dgm:pt>
    <dgm:pt modelId="{428BB78F-56AB-4326-9363-45B1A2F21ABA}" type="pres">
      <dgm:prSet presAssocID="{FA78E5BF-CC62-4593-937A-A3A55B133400}" presName="LevelTwoTextNode" presStyleLbl="node2" presStyleIdx="5" presStyleCnt="9" custScaleX="13587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3B27F34-1F84-4301-8B60-323416E378F4}" type="pres">
      <dgm:prSet presAssocID="{FA78E5BF-CC62-4593-937A-A3A55B133400}" presName="level3hierChild" presStyleCnt="0"/>
      <dgm:spPr/>
    </dgm:pt>
    <dgm:pt modelId="{D0AA783B-C945-4959-8674-8138B82F6942}" type="pres">
      <dgm:prSet presAssocID="{F29D21A0-6CA4-4EF9-91E4-8E632DA0CF0E}" presName="conn2-1" presStyleLbl="parChTrans1D3" presStyleIdx="5" presStyleCnt="9"/>
      <dgm:spPr/>
      <dgm:t>
        <a:bodyPr/>
        <a:lstStyle/>
        <a:p>
          <a:endParaRPr lang="ru-RU"/>
        </a:p>
      </dgm:t>
    </dgm:pt>
    <dgm:pt modelId="{F1152D85-3821-4366-ABA9-37D7806478F9}" type="pres">
      <dgm:prSet presAssocID="{F29D21A0-6CA4-4EF9-91E4-8E632DA0CF0E}" presName="connTx" presStyleLbl="parChTrans1D3" presStyleIdx="5" presStyleCnt="9"/>
      <dgm:spPr/>
      <dgm:t>
        <a:bodyPr/>
        <a:lstStyle/>
        <a:p>
          <a:endParaRPr lang="ru-RU"/>
        </a:p>
      </dgm:t>
    </dgm:pt>
    <dgm:pt modelId="{548D68A1-056C-4280-822D-B980AC6954EF}" type="pres">
      <dgm:prSet presAssocID="{43AB3913-78A7-4EC7-8842-91BF13F74EC9}" presName="root2" presStyleCnt="0"/>
      <dgm:spPr/>
    </dgm:pt>
    <dgm:pt modelId="{D0719348-D12A-43A2-A843-09C5B86A6147}" type="pres">
      <dgm:prSet presAssocID="{43AB3913-78A7-4EC7-8842-91BF13F74EC9}" presName="LevelTwoTextNode" presStyleLbl="node3" presStyleIdx="5" presStyleCnt="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23DE58A-084F-4840-8630-556D93C63CEB}" type="pres">
      <dgm:prSet presAssocID="{43AB3913-78A7-4EC7-8842-91BF13F74EC9}" presName="level3hierChild" presStyleCnt="0"/>
      <dgm:spPr/>
    </dgm:pt>
    <dgm:pt modelId="{7BBC2ED9-0348-42FB-8151-A1BED910DABC}" type="pres">
      <dgm:prSet presAssocID="{02D24686-F621-4235-B4F1-FC447BD84848}" presName="conn2-1" presStyleLbl="parChTrans1D2" presStyleIdx="6" presStyleCnt="9"/>
      <dgm:spPr/>
      <dgm:t>
        <a:bodyPr/>
        <a:lstStyle/>
        <a:p>
          <a:endParaRPr lang="ru-RU"/>
        </a:p>
      </dgm:t>
    </dgm:pt>
    <dgm:pt modelId="{E194ED5E-6004-43ED-9707-C97D1A92C6E3}" type="pres">
      <dgm:prSet presAssocID="{02D24686-F621-4235-B4F1-FC447BD84848}" presName="connTx" presStyleLbl="parChTrans1D2" presStyleIdx="6" presStyleCnt="9"/>
      <dgm:spPr/>
      <dgm:t>
        <a:bodyPr/>
        <a:lstStyle/>
        <a:p>
          <a:endParaRPr lang="ru-RU"/>
        </a:p>
      </dgm:t>
    </dgm:pt>
    <dgm:pt modelId="{BFED161B-092A-4CE7-A7BE-353CD328BB21}" type="pres">
      <dgm:prSet presAssocID="{B996A94F-FA77-4619-A9CD-6480962C12F3}" presName="root2" presStyleCnt="0"/>
      <dgm:spPr/>
    </dgm:pt>
    <dgm:pt modelId="{C51B95D2-6F4F-4A5E-BC7D-7648863B0177}" type="pres">
      <dgm:prSet presAssocID="{B996A94F-FA77-4619-A9CD-6480962C12F3}" presName="LevelTwoTextNode" presStyleLbl="node2" presStyleIdx="6" presStyleCnt="9" custScaleX="13587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DD22C94-541D-45F3-AD4E-460EE710F959}" type="pres">
      <dgm:prSet presAssocID="{B996A94F-FA77-4619-A9CD-6480962C12F3}" presName="level3hierChild" presStyleCnt="0"/>
      <dgm:spPr/>
    </dgm:pt>
    <dgm:pt modelId="{E4B81751-7A2B-412F-9DF9-CA32742E07B1}" type="pres">
      <dgm:prSet presAssocID="{8460B242-FBF3-480B-8AC7-402CD82FA867}" presName="conn2-1" presStyleLbl="parChTrans1D3" presStyleIdx="6" presStyleCnt="9"/>
      <dgm:spPr/>
      <dgm:t>
        <a:bodyPr/>
        <a:lstStyle/>
        <a:p>
          <a:endParaRPr lang="ru-RU"/>
        </a:p>
      </dgm:t>
    </dgm:pt>
    <dgm:pt modelId="{5A76FD79-2BE1-4ADC-BA7B-21870D13A147}" type="pres">
      <dgm:prSet presAssocID="{8460B242-FBF3-480B-8AC7-402CD82FA867}" presName="connTx" presStyleLbl="parChTrans1D3" presStyleIdx="6" presStyleCnt="9"/>
      <dgm:spPr/>
      <dgm:t>
        <a:bodyPr/>
        <a:lstStyle/>
        <a:p>
          <a:endParaRPr lang="ru-RU"/>
        </a:p>
      </dgm:t>
    </dgm:pt>
    <dgm:pt modelId="{859CABDD-F6D3-4D78-A050-3637595EA22E}" type="pres">
      <dgm:prSet presAssocID="{968EACB3-1216-43B6-B68B-92B98EF23EB0}" presName="root2" presStyleCnt="0"/>
      <dgm:spPr/>
    </dgm:pt>
    <dgm:pt modelId="{D84F45DB-1877-4ED0-B2FC-1F275A9FD2AD}" type="pres">
      <dgm:prSet presAssocID="{968EACB3-1216-43B6-B68B-92B98EF23EB0}" presName="LevelTwoTextNode" presStyleLbl="node3" presStyleIdx="6" presStyleCnt="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77E64AC-AF5C-46BB-90AF-4FF448FB3CAE}" type="pres">
      <dgm:prSet presAssocID="{968EACB3-1216-43B6-B68B-92B98EF23EB0}" presName="level3hierChild" presStyleCnt="0"/>
      <dgm:spPr/>
    </dgm:pt>
    <dgm:pt modelId="{830350C2-5B60-4E86-A9BE-19A8BCFF1110}" type="pres">
      <dgm:prSet presAssocID="{83D2FBD0-B992-4D0E-B6A6-05D4455FC82B}" presName="conn2-1" presStyleLbl="parChTrans1D2" presStyleIdx="7" presStyleCnt="9"/>
      <dgm:spPr/>
      <dgm:t>
        <a:bodyPr/>
        <a:lstStyle/>
        <a:p>
          <a:endParaRPr lang="ru-RU"/>
        </a:p>
      </dgm:t>
    </dgm:pt>
    <dgm:pt modelId="{910893B3-3A77-46AA-A2CE-57116B83277C}" type="pres">
      <dgm:prSet presAssocID="{83D2FBD0-B992-4D0E-B6A6-05D4455FC82B}" presName="connTx" presStyleLbl="parChTrans1D2" presStyleIdx="7" presStyleCnt="9"/>
      <dgm:spPr/>
      <dgm:t>
        <a:bodyPr/>
        <a:lstStyle/>
        <a:p>
          <a:endParaRPr lang="ru-RU"/>
        </a:p>
      </dgm:t>
    </dgm:pt>
    <dgm:pt modelId="{0B23B1FB-58C6-4AA1-8802-EF2351E642CF}" type="pres">
      <dgm:prSet presAssocID="{65C168BF-223C-4327-B1FC-2685289B35F4}" presName="root2" presStyleCnt="0"/>
      <dgm:spPr/>
    </dgm:pt>
    <dgm:pt modelId="{69945A57-570E-42E3-B1A4-A1602A81F7B4}" type="pres">
      <dgm:prSet presAssocID="{65C168BF-223C-4327-B1FC-2685289B35F4}" presName="LevelTwoTextNode" presStyleLbl="node2" presStyleIdx="7" presStyleCnt="9" custScaleX="134477" custLinFactNeighborX="7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647B73E-B1ED-4C48-8865-25FED1D6032C}" type="pres">
      <dgm:prSet presAssocID="{65C168BF-223C-4327-B1FC-2685289B35F4}" presName="level3hierChild" presStyleCnt="0"/>
      <dgm:spPr/>
    </dgm:pt>
    <dgm:pt modelId="{F3C7209E-1A3C-41E0-941A-C37B6F2560A2}" type="pres">
      <dgm:prSet presAssocID="{957564FF-05E9-4A98-83AB-544266F335B1}" presName="conn2-1" presStyleLbl="parChTrans1D3" presStyleIdx="7" presStyleCnt="9"/>
      <dgm:spPr/>
      <dgm:t>
        <a:bodyPr/>
        <a:lstStyle/>
        <a:p>
          <a:endParaRPr lang="ru-RU"/>
        </a:p>
      </dgm:t>
    </dgm:pt>
    <dgm:pt modelId="{6F6491BB-7D54-4976-A46A-F8C9B75859CA}" type="pres">
      <dgm:prSet presAssocID="{957564FF-05E9-4A98-83AB-544266F335B1}" presName="connTx" presStyleLbl="parChTrans1D3" presStyleIdx="7" presStyleCnt="9"/>
      <dgm:spPr/>
      <dgm:t>
        <a:bodyPr/>
        <a:lstStyle/>
        <a:p>
          <a:endParaRPr lang="ru-RU"/>
        </a:p>
      </dgm:t>
    </dgm:pt>
    <dgm:pt modelId="{2BE50E93-F7C4-4025-8F3F-D186F3527755}" type="pres">
      <dgm:prSet presAssocID="{3E0F322B-F444-4836-8722-518A52559FB4}" presName="root2" presStyleCnt="0"/>
      <dgm:spPr/>
    </dgm:pt>
    <dgm:pt modelId="{FB17E770-5B24-459D-862A-F068E5C612A6}" type="pres">
      <dgm:prSet presAssocID="{3E0F322B-F444-4836-8722-518A52559FB4}" presName="LevelTwoTextNode" presStyleLbl="node3" presStyleIdx="7" presStyleCnt="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3084950-7189-4418-A029-59BA540AE126}" type="pres">
      <dgm:prSet presAssocID="{3E0F322B-F444-4836-8722-518A52559FB4}" presName="level3hierChild" presStyleCnt="0"/>
      <dgm:spPr/>
    </dgm:pt>
    <dgm:pt modelId="{8A9E1959-A772-4180-A327-6D555BB5C836}" type="pres">
      <dgm:prSet presAssocID="{8D791B31-75E0-4BD9-B898-B3DABC89E7D2}" presName="conn2-1" presStyleLbl="parChTrans1D2" presStyleIdx="8" presStyleCnt="9"/>
      <dgm:spPr/>
      <dgm:t>
        <a:bodyPr/>
        <a:lstStyle/>
        <a:p>
          <a:endParaRPr lang="ru-RU"/>
        </a:p>
      </dgm:t>
    </dgm:pt>
    <dgm:pt modelId="{20946CC3-7377-42B5-BE52-CA6F1F2AEB28}" type="pres">
      <dgm:prSet presAssocID="{8D791B31-75E0-4BD9-B898-B3DABC89E7D2}" presName="connTx" presStyleLbl="parChTrans1D2" presStyleIdx="8" presStyleCnt="9"/>
      <dgm:spPr/>
      <dgm:t>
        <a:bodyPr/>
        <a:lstStyle/>
        <a:p>
          <a:endParaRPr lang="ru-RU"/>
        </a:p>
      </dgm:t>
    </dgm:pt>
    <dgm:pt modelId="{CF2E5F5B-87CF-475E-8F87-34DADD20495B}" type="pres">
      <dgm:prSet presAssocID="{5EAF2551-D547-4368-B475-7E4D2DD07886}" presName="root2" presStyleCnt="0"/>
      <dgm:spPr/>
    </dgm:pt>
    <dgm:pt modelId="{BFEC5BE1-589E-44BF-B9A1-8BD735400384}" type="pres">
      <dgm:prSet presAssocID="{5EAF2551-D547-4368-B475-7E4D2DD07886}" presName="LevelTwoTextNode" presStyleLbl="node2" presStyleIdx="8" presStyleCnt="9" custScaleX="13587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EEAE2AD-BAA2-4A6C-93FA-A3BF57BBB5DA}" type="pres">
      <dgm:prSet presAssocID="{5EAF2551-D547-4368-B475-7E4D2DD07886}" presName="level3hierChild" presStyleCnt="0"/>
      <dgm:spPr/>
    </dgm:pt>
    <dgm:pt modelId="{C671D080-39AB-4485-840E-59EF73B9C7EE}" type="pres">
      <dgm:prSet presAssocID="{AE46A8EE-427D-42F0-A90C-6584817661D7}" presName="conn2-1" presStyleLbl="parChTrans1D3" presStyleIdx="8" presStyleCnt="9"/>
      <dgm:spPr/>
      <dgm:t>
        <a:bodyPr/>
        <a:lstStyle/>
        <a:p>
          <a:endParaRPr lang="ru-RU"/>
        </a:p>
      </dgm:t>
    </dgm:pt>
    <dgm:pt modelId="{41793BBD-FA41-4848-87A3-0747EB9FB098}" type="pres">
      <dgm:prSet presAssocID="{AE46A8EE-427D-42F0-A90C-6584817661D7}" presName="connTx" presStyleLbl="parChTrans1D3" presStyleIdx="8" presStyleCnt="9"/>
      <dgm:spPr/>
      <dgm:t>
        <a:bodyPr/>
        <a:lstStyle/>
        <a:p>
          <a:endParaRPr lang="ru-RU"/>
        </a:p>
      </dgm:t>
    </dgm:pt>
    <dgm:pt modelId="{EEACF652-D01D-44FA-81BE-820FE12A814D}" type="pres">
      <dgm:prSet presAssocID="{A12B3F20-EDE1-4C15-B498-933311985166}" presName="root2" presStyleCnt="0"/>
      <dgm:spPr/>
    </dgm:pt>
    <dgm:pt modelId="{62191A81-83E1-4533-A4E6-15C1956C6BC3}" type="pres">
      <dgm:prSet presAssocID="{A12B3F20-EDE1-4C15-B498-933311985166}" presName="LevelTwoTextNode" presStyleLbl="node3" presStyleIdx="8" presStyleCnt="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258D240-8B18-4A01-A10B-48C971A954C3}" type="pres">
      <dgm:prSet presAssocID="{A12B3F20-EDE1-4C15-B498-933311985166}" presName="level3hierChild" presStyleCnt="0"/>
      <dgm:spPr/>
    </dgm:pt>
  </dgm:ptLst>
  <dgm:cxnLst>
    <dgm:cxn modelId="{820D05D8-F136-473B-8F16-913A0147A9C3}" type="presOf" srcId="{7470DB7D-0F37-4025-9E7E-4471C370AB82}" destId="{5C6E3DBF-497B-4A02-949C-F995D72035C7}" srcOrd="1" destOrd="0" presId="urn:microsoft.com/office/officeart/2005/8/layout/hierarchy2"/>
    <dgm:cxn modelId="{2F202DCF-455C-407C-B076-655D1712611A}" type="presOf" srcId="{D2F60B3B-D213-4626-83B4-ED51F157AF88}" destId="{E1B84CEB-6C5E-42E3-8791-39BD4185F560}" srcOrd="1" destOrd="0" presId="urn:microsoft.com/office/officeart/2005/8/layout/hierarchy2"/>
    <dgm:cxn modelId="{5B9303BC-B7DA-45EC-B844-E0CA7710713E}" type="presOf" srcId="{8D791B31-75E0-4BD9-B898-B3DABC89E7D2}" destId="{8A9E1959-A772-4180-A327-6D555BB5C836}" srcOrd="0" destOrd="0" presId="urn:microsoft.com/office/officeart/2005/8/layout/hierarchy2"/>
    <dgm:cxn modelId="{B4CCDD97-1E8F-4EBB-A94A-996913066804}" srcId="{EB29CD43-C1C7-42C1-AF1F-7835D45BF1B7}" destId="{751A4E5F-3A7E-42BC-82FF-D92754331265}" srcOrd="0" destOrd="0" parTransId="{F310EA6F-A733-495B-8723-124C0977AC50}" sibTransId="{F4A212B6-C171-48F4-BD52-03A99D1C0597}"/>
    <dgm:cxn modelId="{09D48AD7-A03A-4819-9C0D-6A75974E65BD}" type="presOf" srcId="{C2B70AE1-12BE-4C1C-B176-283BFB14E214}" destId="{1C042194-9891-402C-95A0-961E4BB0E93C}" srcOrd="0" destOrd="0" presId="urn:microsoft.com/office/officeart/2005/8/layout/hierarchy2"/>
    <dgm:cxn modelId="{F66445DC-7BEA-4DB4-B9FF-D96EF8B7B569}" type="presOf" srcId="{A6E1B067-A1DB-44A1-8CC4-28CB9356B007}" destId="{B8594906-130E-45A1-8AB5-E397B962CFF7}" srcOrd="0" destOrd="0" presId="urn:microsoft.com/office/officeart/2005/8/layout/hierarchy2"/>
    <dgm:cxn modelId="{67D1E07F-79BB-4D73-8C9E-831A74E63BFF}" type="presOf" srcId="{6AD292CA-0B0F-4757-8DCD-57EB0E09981D}" destId="{3C57EC7D-D42B-44BC-8B66-9B8901742072}" srcOrd="1" destOrd="0" presId="urn:microsoft.com/office/officeart/2005/8/layout/hierarchy2"/>
    <dgm:cxn modelId="{D6285E2F-1D3B-4B26-A1F0-A2D0245DFD86}" type="presOf" srcId="{0112846A-BBDB-4A66-A0A3-4A313354DABB}" destId="{CF5DA78A-ED1B-4740-9BA3-93D1064AB6A4}" srcOrd="1" destOrd="0" presId="urn:microsoft.com/office/officeart/2005/8/layout/hierarchy2"/>
    <dgm:cxn modelId="{01FEB30E-305B-426E-9EEF-17D809E9AF29}" type="presOf" srcId="{957564FF-05E9-4A98-83AB-544266F335B1}" destId="{F3C7209E-1A3C-41E0-941A-C37B6F2560A2}" srcOrd="0" destOrd="0" presId="urn:microsoft.com/office/officeart/2005/8/layout/hierarchy2"/>
    <dgm:cxn modelId="{29AFB3AB-E239-4FEB-BED9-F49A7E982E56}" srcId="{EB29CD43-C1C7-42C1-AF1F-7835D45BF1B7}" destId="{5EAF2551-D547-4368-B475-7E4D2DD07886}" srcOrd="8" destOrd="0" parTransId="{8D791B31-75E0-4BD9-B898-B3DABC89E7D2}" sibTransId="{3E331C10-60D4-4BB7-A643-2597C3EFDAF9}"/>
    <dgm:cxn modelId="{AF42B2B1-A0C0-4621-A464-03F5DA443CFF}" srcId="{EB29CD43-C1C7-42C1-AF1F-7835D45BF1B7}" destId="{50CED648-4CB4-4A4D-8D4C-30CF9B2EBB70}" srcOrd="2" destOrd="0" parTransId="{48533244-B5E2-4C50-9551-F0ADCDD9DD5E}" sibTransId="{75E0201B-B3F4-4707-87D6-824EA395586F}"/>
    <dgm:cxn modelId="{42AE796B-95A5-4682-AF17-968DA595310C}" type="presOf" srcId="{02D24686-F621-4235-B4F1-FC447BD84848}" destId="{7BBC2ED9-0348-42FB-8151-A1BED910DABC}" srcOrd="0" destOrd="0" presId="urn:microsoft.com/office/officeart/2005/8/layout/hierarchy2"/>
    <dgm:cxn modelId="{60B89CCA-F270-4154-AA37-FC3281D5F77F}" srcId="{FA78E5BF-CC62-4593-937A-A3A55B133400}" destId="{43AB3913-78A7-4EC7-8842-91BF13F74EC9}" srcOrd="0" destOrd="0" parTransId="{F29D21A0-6CA4-4EF9-91E4-8E632DA0CF0E}" sibTransId="{F5CA486D-A6A0-4128-B9CD-64E2417F7132}"/>
    <dgm:cxn modelId="{FD7C1338-1149-423F-A505-FA9CA911A7A6}" type="presOf" srcId="{A4171278-B087-4DFD-B573-A6D501BE1394}" destId="{4976FBF9-2AE6-44F3-B267-31D6ECAE70F3}" srcOrd="1" destOrd="0" presId="urn:microsoft.com/office/officeart/2005/8/layout/hierarchy2"/>
    <dgm:cxn modelId="{5DB81FC3-597D-4CED-A48C-8313E96C6CB0}" type="presOf" srcId="{65A7A464-DD87-4656-AE95-198BE5261048}" destId="{C84FEBCB-F6A5-40DF-8865-4B03C480F5EA}" srcOrd="0" destOrd="0" presId="urn:microsoft.com/office/officeart/2005/8/layout/hierarchy2"/>
    <dgm:cxn modelId="{E8A68034-0A4F-4672-A3CA-A00A12878CC1}" type="presOf" srcId="{6CA69C71-1EBC-438C-B7CE-4BD86AB5B1D1}" destId="{08302B51-E630-44B4-95C8-FCFC3EBAE8EA}" srcOrd="0" destOrd="0" presId="urn:microsoft.com/office/officeart/2005/8/layout/hierarchy2"/>
    <dgm:cxn modelId="{349D1728-ED45-4D7D-906B-7CAF1AC0CDC8}" type="presOf" srcId="{F609EF7F-57D7-4E23-8075-7BE5D21A1175}" destId="{43E63040-0999-4236-9685-58415057B51B}" srcOrd="1" destOrd="0" presId="urn:microsoft.com/office/officeart/2005/8/layout/hierarchy2"/>
    <dgm:cxn modelId="{32B7B0C5-A4CD-474D-AEA4-4C100704CB90}" type="presOf" srcId="{AC50973A-27BD-431C-A53C-B4B71680D240}" destId="{62FA9BE3-FAAE-4C7F-BCA9-988880C932D8}" srcOrd="0" destOrd="0" presId="urn:microsoft.com/office/officeart/2005/8/layout/hierarchy2"/>
    <dgm:cxn modelId="{D382CA4D-19B4-43FF-AA01-F3604B065133}" type="presOf" srcId="{D2F60B3B-D213-4626-83B4-ED51F157AF88}" destId="{63A67C77-3561-46EC-998C-4723D6C65037}" srcOrd="0" destOrd="0" presId="urn:microsoft.com/office/officeart/2005/8/layout/hierarchy2"/>
    <dgm:cxn modelId="{59502D4E-1E89-46C2-9EC5-8ABFD7E9078A}" type="presOf" srcId="{F310EA6F-A733-495B-8723-124C0977AC50}" destId="{B99BE374-FABA-4417-8BE2-BB69219FF399}" srcOrd="0" destOrd="0" presId="urn:microsoft.com/office/officeart/2005/8/layout/hierarchy2"/>
    <dgm:cxn modelId="{07C2AE0D-7E95-47EC-9C3B-25BB068DFF15}" type="presOf" srcId="{D2872EC5-4D91-43C5-9B99-AEC80C7D63C8}" destId="{D04FC282-BFF7-4EFE-A484-57DA00C08453}" srcOrd="0" destOrd="0" presId="urn:microsoft.com/office/officeart/2005/8/layout/hierarchy2"/>
    <dgm:cxn modelId="{21E54303-04A3-4524-B730-8931D567A57E}" type="presOf" srcId="{F609EF7F-57D7-4E23-8075-7BE5D21A1175}" destId="{38C0E1E6-B550-4A32-B6E5-E74EFB747506}" srcOrd="0" destOrd="0" presId="urn:microsoft.com/office/officeart/2005/8/layout/hierarchy2"/>
    <dgm:cxn modelId="{E4E394F2-F5A5-4540-8A19-2B41F32DE0C6}" srcId="{EB29CD43-C1C7-42C1-AF1F-7835D45BF1B7}" destId="{65C168BF-223C-4327-B1FC-2685289B35F4}" srcOrd="7" destOrd="0" parTransId="{83D2FBD0-B992-4D0E-B6A6-05D4455FC82B}" sibTransId="{763FAD59-6B1E-467B-B8B9-9AFD71359D70}"/>
    <dgm:cxn modelId="{2E49404E-55E6-447E-8D74-099FEAAFCE0F}" srcId="{EB29CD43-C1C7-42C1-AF1F-7835D45BF1B7}" destId="{6CA69C71-1EBC-438C-B7CE-4BD86AB5B1D1}" srcOrd="3" destOrd="0" parTransId="{6AD292CA-0B0F-4757-8DCD-57EB0E09981D}" sibTransId="{35AC4ACE-76FE-4460-9BA1-B74460B6B2C5}"/>
    <dgm:cxn modelId="{C1413670-23FD-49C0-A5B6-37D1B30AA81D}" type="presOf" srcId="{A6B435E2-790B-4475-9BD3-57AEDAF2F37E}" destId="{9B40DC76-04B9-4573-83A5-CC66C5629CFB}" srcOrd="0" destOrd="0" presId="urn:microsoft.com/office/officeart/2005/8/layout/hierarchy2"/>
    <dgm:cxn modelId="{3D8C09E7-79B5-4525-899E-36F4719532B7}" srcId="{CE0E9B37-E284-4D0E-9F85-812C2BF6EC3C}" destId="{EB29CD43-C1C7-42C1-AF1F-7835D45BF1B7}" srcOrd="0" destOrd="0" parTransId="{1654905F-50E3-45C6-B81E-64F024B5552D}" sibTransId="{E5452754-0C90-4BA1-AF17-7BC43E6953E6}"/>
    <dgm:cxn modelId="{86C39AC0-51C3-4436-ABC9-6718E2C9EDB2}" type="presOf" srcId="{A12B3F20-EDE1-4C15-B498-933311985166}" destId="{62191A81-83E1-4533-A4E6-15C1956C6BC3}" srcOrd="0" destOrd="0" presId="urn:microsoft.com/office/officeart/2005/8/layout/hierarchy2"/>
    <dgm:cxn modelId="{E74F5070-465E-4114-8AC8-70659081DDC7}" type="presOf" srcId="{A4171278-B087-4DFD-B573-A6D501BE1394}" destId="{6EC0D50E-15D3-455B-B129-9474CBBFABD2}" srcOrd="0" destOrd="0" presId="urn:microsoft.com/office/officeart/2005/8/layout/hierarchy2"/>
    <dgm:cxn modelId="{A52AB38A-4AA6-4791-9F9E-CC13887909F0}" srcId="{50CED648-4CB4-4A4D-8D4C-30CF9B2EBB70}" destId="{A6B435E2-790B-4475-9BD3-57AEDAF2F37E}" srcOrd="0" destOrd="0" parTransId="{A4171278-B087-4DFD-B573-A6D501BE1394}" sibTransId="{0192F856-A6B1-4C59-B76E-F011C779F400}"/>
    <dgm:cxn modelId="{14090590-EEF9-4323-92AA-1E66E97B1720}" type="presOf" srcId="{5EAF2551-D547-4368-B475-7E4D2DD07886}" destId="{BFEC5BE1-589E-44BF-B9A1-8BD735400384}" srcOrd="0" destOrd="0" presId="urn:microsoft.com/office/officeart/2005/8/layout/hierarchy2"/>
    <dgm:cxn modelId="{97287E56-9035-4A61-AECC-824DEBB3F349}" srcId="{EB29CD43-C1C7-42C1-AF1F-7835D45BF1B7}" destId="{D2872EC5-4D91-43C5-9B99-AEC80C7D63C8}" srcOrd="4" destOrd="0" parTransId="{D2F60B3B-D213-4626-83B4-ED51F157AF88}" sibTransId="{DFC3BEFD-6E81-4648-AA46-7822915A8E32}"/>
    <dgm:cxn modelId="{540C0FB1-061A-4843-9F23-F3C46DAFFBC6}" srcId="{6CA69C71-1EBC-438C-B7CE-4BD86AB5B1D1}" destId="{A6E1B067-A1DB-44A1-8CC4-28CB9356B007}" srcOrd="0" destOrd="0" parTransId="{65A7A464-DD87-4656-AE95-198BE5261048}" sibTransId="{49E250EB-9D04-401E-937E-90BC2856D68B}"/>
    <dgm:cxn modelId="{E44FBA4E-3C36-43CB-A29A-BFF30A92A7A3}" type="presOf" srcId="{751A4E5F-3A7E-42BC-82FF-D92754331265}" destId="{9BD2986B-F358-4EA8-99E2-A956F3AFC486}" srcOrd="0" destOrd="0" presId="urn:microsoft.com/office/officeart/2005/8/layout/hierarchy2"/>
    <dgm:cxn modelId="{7C60B254-6B77-40A9-A860-66BE3E606347}" type="presOf" srcId="{48533244-B5E2-4C50-9551-F0ADCDD9DD5E}" destId="{99C26DAC-71A4-45A7-977E-0988FC744F88}" srcOrd="1" destOrd="0" presId="urn:microsoft.com/office/officeart/2005/8/layout/hierarchy2"/>
    <dgm:cxn modelId="{2CD7183C-5F7E-485F-8CA0-74281CD4803A}" type="presOf" srcId="{83D2FBD0-B992-4D0E-B6A6-05D4455FC82B}" destId="{910893B3-3A77-46AA-A2CE-57116B83277C}" srcOrd="1" destOrd="0" presId="urn:microsoft.com/office/officeart/2005/8/layout/hierarchy2"/>
    <dgm:cxn modelId="{8ECC5880-19FC-4DFB-BBB9-B8DE60224FDD}" type="presOf" srcId="{8460B242-FBF3-480B-8AC7-402CD82FA867}" destId="{E4B81751-7A2B-412F-9DF9-CA32742E07B1}" srcOrd="0" destOrd="0" presId="urn:microsoft.com/office/officeart/2005/8/layout/hierarchy2"/>
    <dgm:cxn modelId="{BAD0C535-7D5D-40C2-8F5E-D7CCDC15CF9C}" srcId="{B996A94F-FA77-4619-A9CD-6480962C12F3}" destId="{968EACB3-1216-43B6-B68B-92B98EF23EB0}" srcOrd="0" destOrd="0" parTransId="{8460B242-FBF3-480B-8AC7-402CD82FA867}" sibTransId="{66949F58-A441-4A60-9719-FACE73B02083}"/>
    <dgm:cxn modelId="{F00540E5-AC57-4FE8-97C3-FFE0E3603E1D}" type="presOf" srcId="{CE0E9B37-E284-4D0E-9F85-812C2BF6EC3C}" destId="{9BA0C252-1DAF-4017-A34B-D1662E7AB389}" srcOrd="0" destOrd="0" presId="urn:microsoft.com/office/officeart/2005/8/layout/hierarchy2"/>
    <dgm:cxn modelId="{2213E591-83B4-445A-AB3A-E68377A60F85}" type="presOf" srcId="{6AD292CA-0B0F-4757-8DCD-57EB0E09981D}" destId="{511F34CF-A700-451B-8AFB-22CEC24DEAB5}" srcOrd="0" destOrd="0" presId="urn:microsoft.com/office/officeart/2005/8/layout/hierarchy2"/>
    <dgm:cxn modelId="{5007BE03-4E25-4FF8-84E6-960B7F162636}" srcId="{EB29CD43-C1C7-42C1-AF1F-7835D45BF1B7}" destId="{B996A94F-FA77-4619-A9CD-6480962C12F3}" srcOrd="6" destOrd="0" parTransId="{02D24686-F621-4235-B4F1-FC447BD84848}" sibTransId="{6D6E5526-DA5E-49C1-9190-87B4F9694A30}"/>
    <dgm:cxn modelId="{93A172E0-866D-46A5-A70D-4632CE97FF44}" type="presOf" srcId="{43AB3913-78A7-4EC7-8842-91BF13F74EC9}" destId="{D0719348-D12A-43A2-A843-09C5B86A6147}" srcOrd="0" destOrd="0" presId="urn:microsoft.com/office/officeart/2005/8/layout/hierarchy2"/>
    <dgm:cxn modelId="{63DECC1B-AE0F-4499-AF3E-CFEC2F250733}" srcId="{5EAF2551-D547-4368-B475-7E4D2DD07886}" destId="{A12B3F20-EDE1-4C15-B498-933311985166}" srcOrd="0" destOrd="0" parTransId="{AE46A8EE-427D-42F0-A90C-6584817661D7}" sibTransId="{4C28297F-B1B0-4F57-837A-830E7E8A6976}"/>
    <dgm:cxn modelId="{EF8A1352-7BE1-428C-AA8E-7F0643208AB2}" type="presOf" srcId="{7470DB7D-0F37-4025-9E7E-4471C370AB82}" destId="{95816226-8518-4C20-907D-C54B05FD4A90}" srcOrd="0" destOrd="0" presId="urn:microsoft.com/office/officeart/2005/8/layout/hierarchy2"/>
    <dgm:cxn modelId="{0F460E4B-7800-436A-A638-80670105051D}" type="presOf" srcId="{65A7A464-DD87-4656-AE95-198BE5261048}" destId="{909C7BF3-70C6-499B-BB64-0E6F45844963}" srcOrd="1" destOrd="0" presId="urn:microsoft.com/office/officeart/2005/8/layout/hierarchy2"/>
    <dgm:cxn modelId="{8DCBD611-F80D-4E28-A8F5-42A83B773EDB}" type="presOf" srcId="{AE46A8EE-427D-42F0-A90C-6584817661D7}" destId="{41793BBD-FA41-4848-87A3-0747EB9FB098}" srcOrd="1" destOrd="0" presId="urn:microsoft.com/office/officeart/2005/8/layout/hierarchy2"/>
    <dgm:cxn modelId="{D2118A1C-44A4-4737-BDB2-55032A7BB33F}" type="presOf" srcId="{968EACB3-1216-43B6-B68B-92B98EF23EB0}" destId="{D84F45DB-1877-4ED0-B2FC-1F275A9FD2AD}" srcOrd="0" destOrd="0" presId="urn:microsoft.com/office/officeart/2005/8/layout/hierarchy2"/>
    <dgm:cxn modelId="{269F7266-AC95-42EE-83C6-0DDC788F8B6C}" type="presOf" srcId="{8D791B31-75E0-4BD9-B898-B3DABC89E7D2}" destId="{20946CC3-7377-42B5-BE52-CA6F1F2AEB28}" srcOrd="1" destOrd="0" presId="urn:microsoft.com/office/officeart/2005/8/layout/hierarchy2"/>
    <dgm:cxn modelId="{DB52A9A8-361C-4656-B0A4-0C271C03E19C}" srcId="{D2872EC5-4D91-43C5-9B99-AEC80C7D63C8}" destId="{7D41E17E-C3F2-442E-9A6A-D835148A45BC}" srcOrd="0" destOrd="0" parTransId="{7470DB7D-0F37-4025-9E7E-4471C370AB82}" sibTransId="{0C07DA4A-5B9A-437C-9EF5-5484CAF332A4}"/>
    <dgm:cxn modelId="{23D5BD1F-B1D8-4203-A0CE-8139E1B9E80C}" type="presOf" srcId="{957564FF-05E9-4A98-83AB-544266F335B1}" destId="{6F6491BB-7D54-4976-A46A-F8C9B75859CA}" srcOrd="1" destOrd="0" presId="urn:microsoft.com/office/officeart/2005/8/layout/hierarchy2"/>
    <dgm:cxn modelId="{605060F4-2BC3-464C-A7A7-EB48DF22E1D0}" type="presOf" srcId="{65C168BF-223C-4327-B1FC-2685289B35F4}" destId="{69945A57-570E-42E3-B1A4-A1602A81F7B4}" srcOrd="0" destOrd="0" presId="urn:microsoft.com/office/officeart/2005/8/layout/hierarchy2"/>
    <dgm:cxn modelId="{D672B56F-C29F-429F-A087-7BC942C042F2}" type="presOf" srcId="{83D2FBD0-B992-4D0E-B6A6-05D4455FC82B}" destId="{830350C2-5B60-4E86-A9BE-19A8BCFF1110}" srcOrd="0" destOrd="0" presId="urn:microsoft.com/office/officeart/2005/8/layout/hierarchy2"/>
    <dgm:cxn modelId="{AC47EBC8-5731-41E1-B349-D760A6AD1CA1}" type="presOf" srcId="{AE46A8EE-427D-42F0-A90C-6584817661D7}" destId="{C671D080-39AB-4485-840E-59EF73B9C7EE}" srcOrd="0" destOrd="0" presId="urn:microsoft.com/office/officeart/2005/8/layout/hierarchy2"/>
    <dgm:cxn modelId="{C081E3B8-9284-462F-B20E-D2DA316DF774}" type="presOf" srcId="{F29D21A0-6CA4-4EF9-91E4-8E632DA0CF0E}" destId="{F1152D85-3821-4366-ABA9-37D7806478F9}" srcOrd="1" destOrd="0" presId="urn:microsoft.com/office/officeart/2005/8/layout/hierarchy2"/>
    <dgm:cxn modelId="{EC785970-F4EE-4717-BC81-A38ECD097BF1}" type="presOf" srcId="{3E0F322B-F444-4836-8722-518A52559FB4}" destId="{FB17E770-5B24-459D-862A-F068E5C612A6}" srcOrd="0" destOrd="0" presId="urn:microsoft.com/office/officeart/2005/8/layout/hierarchy2"/>
    <dgm:cxn modelId="{D7854529-48CC-4BFA-96BA-1167335ED86C}" srcId="{751A4E5F-3A7E-42BC-82FF-D92754331265}" destId="{AC50973A-27BD-431C-A53C-B4B71680D240}" srcOrd="0" destOrd="0" parTransId="{626EA444-7783-4E04-817A-B2BC652BF7A8}" sibTransId="{B03735AC-9A4E-4F93-B7E6-61BD266D72D5}"/>
    <dgm:cxn modelId="{D0174C59-FF0C-4FF1-829E-D9EC5B50CC1D}" type="presOf" srcId="{B996A94F-FA77-4619-A9CD-6480962C12F3}" destId="{C51B95D2-6F4F-4A5E-BC7D-7648863B0177}" srcOrd="0" destOrd="0" presId="urn:microsoft.com/office/officeart/2005/8/layout/hierarchy2"/>
    <dgm:cxn modelId="{36209EBC-47F7-4EC4-90A2-3D426292A24F}" type="presOf" srcId="{626EA444-7783-4E04-817A-B2BC652BF7A8}" destId="{7B066749-CEA6-47F9-BD2C-BB6029E03A0B}" srcOrd="0" destOrd="0" presId="urn:microsoft.com/office/officeart/2005/8/layout/hierarchy2"/>
    <dgm:cxn modelId="{0AD26D7E-A2BB-44F2-86F0-DD21C8D6AF0E}" type="presOf" srcId="{FA78E5BF-CC62-4593-937A-A3A55B133400}" destId="{428BB78F-56AB-4326-9363-45B1A2F21ABA}" srcOrd="0" destOrd="0" presId="urn:microsoft.com/office/officeart/2005/8/layout/hierarchy2"/>
    <dgm:cxn modelId="{741F1B95-3C43-4924-8FE8-E7C7B5647C4A}" srcId="{65C168BF-223C-4327-B1FC-2685289B35F4}" destId="{3E0F322B-F444-4836-8722-518A52559FB4}" srcOrd="0" destOrd="0" parTransId="{957564FF-05E9-4A98-83AB-544266F335B1}" sibTransId="{B6CFA2C5-F6C8-4C90-87F6-3E0900A0F6CD}"/>
    <dgm:cxn modelId="{8236C889-341D-428E-949E-A81BEBD6D9DD}" srcId="{490CCC95-008E-476B-9CA1-0481DDC6250F}" destId="{C2B70AE1-12BE-4C1C-B176-283BFB14E214}" srcOrd="0" destOrd="0" parTransId="{7A13AB25-70CC-4C6F-A95B-0FDF9AEB09DE}" sibTransId="{262402D4-D909-45F1-A18A-040CCA7721DD}"/>
    <dgm:cxn modelId="{5E3A7CB8-DCBF-4A34-AA12-CA57CD7B2832}" srcId="{EB29CD43-C1C7-42C1-AF1F-7835D45BF1B7}" destId="{FA78E5BF-CC62-4593-937A-A3A55B133400}" srcOrd="5" destOrd="0" parTransId="{F609EF7F-57D7-4E23-8075-7BE5D21A1175}" sibTransId="{C13AD510-1781-4E02-91A4-DA66DAC5AF40}"/>
    <dgm:cxn modelId="{7DE3B555-8545-45F5-BF71-A47D40D0059A}" type="presOf" srcId="{EB29CD43-C1C7-42C1-AF1F-7835D45BF1B7}" destId="{7978A3B4-6822-418B-8A3A-A4FBCCC1CF2F}" srcOrd="0" destOrd="0" presId="urn:microsoft.com/office/officeart/2005/8/layout/hierarchy2"/>
    <dgm:cxn modelId="{7735FFF0-9FD8-4EF9-B01A-D8A163C9FEAD}" srcId="{EB29CD43-C1C7-42C1-AF1F-7835D45BF1B7}" destId="{490CCC95-008E-476B-9CA1-0481DDC6250F}" srcOrd="1" destOrd="0" parTransId="{0112846A-BBDB-4A66-A0A3-4A313354DABB}" sibTransId="{914DCBB2-7635-4FB9-A63C-B9471C2FD2CA}"/>
    <dgm:cxn modelId="{6189C694-4DF5-4375-8C1C-11EF1708C18B}" type="presOf" srcId="{0112846A-BBDB-4A66-A0A3-4A313354DABB}" destId="{90ED645D-C90F-401C-86B1-A9EA06CB718B}" srcOrd="0" destOrd="0" presId="urn:microsoft.com/office/officeart/2005/8/layout/hierarchy2"/>
    <dgm:cxn modelId="{5721FA52-910F-4664-AC41-8C17C82A2E5E}" type="presOf" srcId="{490CCC95-008E-476B-9CA1-0481DDC6250F}" destId="{DBBDC642-0480-4685-AFCA-A807EA2F97E2}" srcOrd="0" destOrd="0" presId="urn:microsoft.com/office/officeart/2005/8/layout/hierarchy2"/>
    <dgm:cxn modelId="{1261D77B-5F1D-4EF0-A89F-325FB68B4155}" type="presOf" srcId="{7A13AB25-70CC-4C6F-A95B-0FDF9AEB09DE}" destId="{E51ACF73-0C22-4688-991C-05E38F6773BB}" srcOrd="0" destOrd="0" presId="urn:microsoft.com/office/officeart/2005/8/layout/hierarchy2"/>
    <dgm:cxn modelId="{CC02C3F1-5520-416A-BF53-042A614A6A00}" type="presOf" srcId="{7D41E17E-C3F2-442E-9A6A-D835148A45BC}" destId="{4E43DAFF-DD49-47F1-8607-0500447DB922}" srcOrd="0" destOrd="0" presId="urn:microsoft.com/office/officeart/2005/8/layout/hierarchy2"/>
    <dgm:cxn modelId="{C8EA48D5-6440-48ED-8A7C-D0AD2CF1C949}" type="presOf" srcId="{7A13AB25-70CC-4C6F-A95B-0FDF9AEB09DE}" destId="{C83EC69F-E95E-4F02-9961-0B81FF564830}" srcOrd="1" destOrd="0" presId="urn:microsoft.com/office/officeart/2005/8/layout/hierarchy2"/>
    <dgm:cxn modelId="{60E29B87-6568-438D-9FD2-B8778BBA2B9C}" type="presOf" srcId="{50CED648-4CB4-4A4D-8D4C-30CF9B2EBB70}" destId="{4C28D2B1-1FB9-4FE2-8E0E-9507ABEE831B}" srcOrd="0" destOrd="0" presId="urn:microsoft.com/office/officeart/2005/8/layout/hierarchy2"/>
    <dgm:cxn modelId="{32148DA0-36B4-4E45-B058-98FDC80FB5E0}" type="presOf" srcId="{626EA444-7783-4E04-817A-B2BC652BF7A8}" destId="{A6BE2973-135C-461E-B9C2-F5CB0E42D219}" srcOrd="1" destOrd="0" presId="urn:microsoft.com/office/officeart/2005/8/layout/hierarchy2"/>
    <dgm:cxn modelId="{CE619D7E-091D-4F80-B21C-4695136EA302}" type="presOf" srcId="{48533244-B5E2-4C50-9551-F0ADCDD9DD5E}" destId="{DD3C5583-2CFB-4EE1-8206-0D737834E651}" srcOrd="0" destOrd="0" presId="urn:microsoft.com/office/officeart/2005/8/layout/hierarchy2"/>
    <dgm:cxn modelId="{C74D8CBD-8811-4CD8-B544-4AF6069EF972}" type="presOf" srcId="{F29D21A0-6CA4-4EF9-91E4-8E632DA0CF0E}" destId="{D0AA783B-C945-4959-8674-8138B82F6942}" srcOrd="0" destOrd="0" presId="urn:microsoft.com/office/officeart/2005/8/layout/hierarchy2"/>
    <dgm:cxn modelId="{B2C807F1-78D3-48F8-8D25-84280FBA076D}" type="presOf" srcId="{8460B242-FBF3-480B-8AC7-402CD82FA867}" destId="{5A76FD79-2BE1-4ADC-BA7B-21870D13A147}" srcOrd="1" destOrd="0" presId="urn:microsoft.com/office/officeart/2005/8/layout/hierarchy2"/>
    <dgm:cxn modelId="{113D884C-E367-4B61-8F3D-1DFE94924B25}" type="presOf" srcId="{F310EA6F-A733-495B-8723-124C0977AC50}" destId="{1929008F-70AF-47E5-8A06-A8B86B4FE756}" srcOrd="1" destOrd="0" presId="urn:microsoft.com/office/officeart/2005/8/layout/hierarchy2"/>
    <dgm:cxn modelId="{94A1F94A-C7BE-4D7F-8746-FFBBA025A9DF}" type="presOf" srcId="{02D24686-F621-4235-B4F1-FC447BD84848}" destId="{E194ED5E-6004-43ED-9707-C97D1A92C6E3}" srcOrd="1" destOrd="0" presId="urn:microsoft.com/office/officeart/2005/8/layout/hierarchy2"/>
    <dgm:cxn modelId="{F1D72B77-70F6-439C-A7D1-56B0D3AB7AA4}" type="presParOf" srcId="{9BA0C252-1DAF-4017-A34B-D1662E7AB389}" destId="{9DB102E8-E9FC-4395-8D33-535FFDFE6DD8}" srcOrd="0" destOrd="0" presId="urn:microsoft.com/office/officeart/2005/8/layout/hierarchy2"/>
    <dgm:cxn modelId="{B863D7E3-0717-49ED-A0D4-EAC58FC3079A}" type="presParOf" srcId="{9DB102E8-E9FC-4395-8D33-535FFDFE6DD8}" destId="{7978A3B4-6822-418B-8A3A-A4FBCCC1CF2F}" srcOrd="0" destOrd="0" presId="urn:microsoft.com/office/officeart/2005/8/layout/hierarchy2"/>
    <dgm:cxn modelId="{923B88A4-B3EF-4A60-B929-67B3E2F94266}" type="presParOf" srcId="{9DB102E8-E9FC-4395-8D33-535FFDFE6DD8}" destId="{EB769547-964B-4AF7-84B8-42EAE130670D}" srcOrd="1" destOrd="0" presId="urn:microsoft.com/office/officeart/2005/8/layout/hierarchy2"/>
    <dgm:cxn modelId="{9D86C710-6EFB-45AD-8279-0FEBC14BBA1A}" type="presParOf" srcId="{EB769547-964B-4AF7-84B8-42EAE130670D}" destId="{B99BE374-FABA-4417-8BE2-BB69219FF399}" srcOrd="0" destOrd="0" presId="urn:microsoft.com/office/officeart/2005/8/layout/hierarchy2"/>
    <dgm:cxn modelId="{DE9A3427-0D11-430A-A2FD-DCDF74AB2DFD}" type="presParOf" srcId="{B99BE374-FABA-4417-8BE2-BB69219FF399}" destId="{1929008F-70AF-47E5-8A06-A8B86B4FE756}" srcOrd="0" destOrd="0" presId="urn:microsoft.com/office/officeart/2005/8/layout/hierarchy2"/>
    <dgm:cxn modelId="{1CEEFF11-5888-4FFD-A019-7E95A212C37A}" type="presParOf" srcId="{EB769547-964B-4AF7-84B8-42EAE130670D}" destId="{4AC7F891-D959-45BD-B831-4BDE4C970B09}" srcOrd="1" destOrd="0" presId="urn:microsoft.com/office/officeart/2005/8/layout/hierarchy2"/>
    <dgm:cxn modelId="{3EAD17B3-4ACE-4314-B8D3-9D822DBB8EF9}" type="presParOf" srcId="{4AC7F891-D959-45BD-B831-4BDE4C970B09}" destId="{9BD2986B-F358-4EA8-99E2-A956F3AFC486}" srcOrd="0" destOrd="0" presId="urn:microsoft.com/office/officeart/2005/8/layout/hierarchy2"/>
    <dgm:cxn modelId="{EAD3CE29-B0F7-4BFB-A533-2EC50CAC6D02}" type="presParOf" srcId="{4AC7F891-D959-45BD-B831-4BDE4C970B09}" destId="{577C5CF8-7099-4583-884F-FEC880B067E9}" srcOrd="1" destOrd="0" presId="urn:microsoft.com/office/officeart/2005/8/layout/hierarchy2"/>
    <dgm:cxn modelId="{025F3C59-AB23-4DCB-9537-09F1E9A98C31}" type="presParOf" srcId="{577C5CF8-7099-4583-884F-FEC880B067E9}" destId="{7B066749-CEA6-47F9-BD2C-BB6029E03A0B}" srcOrd="0" destOrd="0" presId="urn:microsoft.com/office/officeart/2005/8/layout/hierarchy2"/>
    <dgm:cxn modelId="{C1A262F2-B627-4FFE-A767-B7D370A49C00}" type="presParOf" srcId="{7B066749-CEA6-47F9-BD2C-BB6029E03A0B}" destId="{A6BE2973-135C-461E-B9C2-F5CB0E42D219}" srcOrd="0" destOrd="0" presId="urn:microsoft.com/office/officeart/2005/8/layout/hierarchy2"/>
    <dgm:cxn modelId="{15A6120A-C3E8-4203-B012-BC1452B7ED66}" type="presParOf" srcId="{577C5CF8-7099-4583-884F-FEC880B067E9}" destId="{CE84B555-7963-429B-A0B9-72D21854F689}" srcOrd="1" destOrd="0" presId="urn:microsoft.com/office/officeart/2005/8/layout/hierarchy2"/>
    <dgm:cxn modelId="{58B1CE79-BEDB-4671-A340-F38C488D97A7}" type="presParOf" srcId="{CE84B555-7963-429B-A0B9-72D21854F689}" destId="{62FA9BE3-FAAE-4C7F-BCA9-988880C932D8}" srcOrd="0" destOrd="0" presId="urn:microsoft.com/office/officeart/2005/8/layout/hierarchy2"/>
    <dgm:cxn modelId="{3F7C3EB0-69A5-4582-B46E-36F8B9ECA1CF}" type="presParOf" srcId="{CE84B555-7963-429B-A0B9-72D21854F689}" destId="{3E6D2999-BC40-48AA-BBEC-C9D97555A992}" srcOrd="1" destOrd="0" presId="urn:microsoft.com/office/officeart/2005/8/layout/hierarchy2"/>
    <dgm:cxn modelId="{A04067EB-4F3B-48CC-8AA3-AA2C927E1417}" type="presParOf" srcId="{EB769547-964B-4AF7-84B8-42EAE130670D}" destId="{90ED645D-C90F-401C-86B1-A9EA06CB718B}" srcOrd="2" destOrd="0" presId="urn:microsoft.com/office/officeart/2005/8/layout/hierarchy2"/>
    <dgm:cxn modelId="{98C50CD3-87BC-4258-B73D-494016FCF75D}" type="presParOf" srcId="{90ED645D-C90F-401C-86B1-A9EA06CB718B}" destId="{CF5DA78A-ED1B-4740-9BA3-93D1064AB6A4}" srcOrd="0" destOrd="0" presId="urn:microsoft.com/office/officeart/2005/8/layout/hierarchy2"/>
    <dgm:cxn modelId="{74E43964-6C03-4EFE-B7F1-4A9D26EE9027}" type="presParOf" srcId="{EB769547-964B-4AF7-84B8-42EAE130670D}" destId="{2BC5F280-045C-480C-8918-292F7FCD9DCC}" srcOrd="3" destOrd="0" presId="urn:microsoft.com/office/officeart/2005/8/layout/hierarchy2"/>
    <dgm:cxn modelId="{BF9F9517-0849-4869-B000-1607F67702EE}" type="presParOf" srcId="{2BC5F280-045C-480C-8918-292F7FCD9DCC}" destId="{DBBDC642-0480-4685-AFCA-A807EA2F97E2}" srcOrd="0" destOrd="0" presId="urn:microsoft.com/office/officeart/2005/8/layout/hierarchy2"/>
    <dgm:cxn modelId="{19365D53-6F37-4BD7-835A-D9D2B5186434}" type="presParOf" srcId="{2BC5F280-045C-480C-8918-292F7FCD9DCC}" destId="{3D6DEBDA-7EF7-4B2D-B996-0C2AA4AB6DF8}" srcOrd="1" destOrd="0" presId="urn:microsoft.com/office/officeart/2005/8/layout/hierarchy2"/>
    <dgm:cxn modelId="{D5B347B3-FA5A-423C-B8A7-FD063B538DC5}" type="presParOf" srcId="{3D6DEBDA-7EF7-4B2D-B996-0C2AA4AB6DF8}" destId="{E51ACF73-0C22-4688-991C-05E38F6773BB}" srcOrd="0" destOrd="0" presId="urn:microsoft.com/office/officeart/2005/8/layout/hierarchy2"/>
    <dgm:cxn modelId="{D5860DE5-C3CB-4539-A6DA-40FB46950263}" type="presParOf" srcId="{E51ACF73-0C22-4688-991C-05E38F6773BB}" destId="{C83EC69F-E95E-4F02-9961-0B81FF564830}" srcOrd="0" destOrd="0" presId="urn:microsoft.com/office/officeart/2005/8/layout/hierarchy2"/>
    <dgm:cxn modelId="{FD07F099-37EC-4D57-B23F-062E9372A97C}" type="presParOf" srcId="{3D6DEBDA-7EF7-4B2D-B996-0C2AA4AB6DF8}" destId="{6698A805-6E2F-4B36-8F47-06F464AE6C17}" srcOrd="1" destOrd="0" presId="urn:microsoft.com/office/officeart/2005/8/layout/hierarchy2"/>
    <dgm:cxn modelId="{C432EAAA-1252-4A15-ADCD-CFEBFD6665A2}" type="presParOf" srcId="{6698A805-6E2F-4B36-8F47-06F464AE6C17}" destId="{1C042194-9891-402C-95A0-961E4BB0E93C}" srcOrd="0" destOrd="0" presId="urn:microsoft.com/office/officeart/2005/8/layout/hierarchy2"/>
    <dgm:cxn modelId="{4D2F2249-097E-4657-A5D8-CC60D8C33ADA}" type="presParOf" srcId="{6698A805-6E2F-4B36-8F47-06F464AE6C17}" destId="{E90DD530-7204-4F64-BFDC-A61A2504DA2D}" srcOrd="1" destOrd="0" presId="urn:microsoft.com/office/officeart/2005/8/layout/hierarchy2"/>
    <dgm:cxn modelId="{936971D4-0718-4D30-BBAC-EB1BDCF76909}" type="presParOf" srcId="{EB769547-964B-4AF7-84B8-42EAE130670D}" destId="{DD3C5583-2CFB-4EE1-8206-0D737834E651}" srcOrd="4" destOrd="0" presId="urn:microsoft.com/office/officeart/2005/8/layout/hierarchy2"/>
    <dgm:cxn modelId="{7438C3E3-A12C-4AE1-A766-63DBB9C67C70}" type="presParOf" srcId="{DD3C5583-2CFB-4EE1-8206-0D737834E651}" destId="{99C26DAC-71A4-45A7-977E-0988FC744F88}" srcOrd="0" destOrd="0" presId="urn:microsoft.com/office/officeart/2005/8/layout/hierarchy2"/>
    <dgm:cxn modelId="{142F0DAC-E135-4092-9A91-4FD511FEDC4B}" type="presParOf" srcId="{EB769547-964B-4AF7-84B8-42EAE130670D}" destId="{FAFC5868-CD10-4D13-AD02-E503BBD81289}" srcOrd="5" destOrd="0" presId="urn:microsoft.com/office/officeart/2005/8/layout/hierarchy2"/>
    <dgm:cxn modelId="{C13CDBE7-047C-4731-AB12-303F72E67957}" type="presParOf" srcId="{FAFC5868-CD10-4D13-AD02-E503BBD81289}" destId="{4C28D2B1-1FB9-4FE2-8E0E-9507ABEE831B}" srcOrd="0" destOrd="0" presId="urn:microsoft.com/office/officeart/2005/8/layout/hierarchy2"/>
    <dgm:cxn modelId="{CDBA411C-D106-4957-AC83-1952B3FE6986}" type="presParOf" srcId="{FAFC5868-CD10-4D13-AD02-E503BBD81289}" destId="{6A0B0EEC-44A2-4533-A230-D802EF733986}" srcOrd="1" destOrd="0" presId="urn:microsoft.com/office/officeart/2005/8/layout/hierarchy2"/>
    <dgm:cxn modelId="{CA0E99AB-099B-46F2-A517-02C94909EC7C}" type="presParOf" srcId="{6A0B0EEC-44A2-4533-A230-D802EF733986}" destId="{6EC0D50E-15D3-455B-B129-9474CBBFABD2}" srcOrd="0" destOrd="0" presId="urn:microsoft.com/office/officeart/2005/8/layout/hierarchy2"/>
    <dgm:cxn modelId="{95C9FD5C-5F69-4F9A-8ED9-A9FE16241005}" type="presParOf" srcId="{6EC0D50E-15D3-455B-B129-9474CBBFABD2}" destId="{4976FBF9-2AE6-44F3-B267-31D6ECAE70F3}" srcOrd="0" destOrd="0" presId="urn:microsoft.com/office/officeart/2005/8/layout/hierarchy2"/>
    <dgm:cxn modelId="{14507C0F-DE96-43FB-9052-6B1C847B07E2}" type="presParOf" srcId="{6A0B0EEC-44A2-4533-A230-D802EF733986}" destId="{9BB999DA-6DF9-4B78-B84C-670FC9AA7000}" srcOrd="1" destOrd="0" presId="urn:microsoft.com/office/officeart/2005/8/layout/hierarchy2"/>
    <dgm:cxn modelId="{A766CCCF-3CAA-4105-B009-7DA2C02E954F}" type="presParOf" srcId="{9BB999DA-6DF9-4B78-B84C-670FC9AA7000}" destId="{9B40DC76-04B9-4573-83A5-CC66C5629CFB}" srcOrd="0" destOrd="0" presId="urn:microsoft.com/office/officeart/2005/8/layout/hierarchy2"/>
    <dgm:cxn modelId="{2206104F-687E-44A3-BD9C-3A6F89A21726}" type="presParOf" srcId="{9BB999DA-6DF9-4B78-B84C-670FC9AA7000}" destId="{D3E1A53B-4BFC-458E-9420-5A6FE6D4D2C0}" srcOrd="1" destOrd="0" presId="urn:microsoft.com/office/officeart/2005/8/layout/hierarchy2"/>
    <dgm:cxn modelId="{BECE8D24-1696-4F05-A7A4-F973C1084551}" type="presParOf" srcId="{EB769547-964B-4AF7-84B8-42EAE130670D}" destId="{511F34CF-A700-451B-8AFB-22CEC24DEAB5}" srcOrd="6" destOrd="0" presId="urn:microsoft.com/office/officeart/2005/8/layout/hierarchy2"/>
    <dgm:cxn modelId="{E3A31695-1EA5-419D-8420-01A395F0E805}" type="presParOf" srcId="{511F34CF-A700-451B-8AFB-22CEC24DEAB5}" destId="{3C57EC7D-D42B-44BC-8B66-9B8901742072}" srcOrd="0" destOrd="0" presId="urn:microsoft.com/office/officeart/2005/8/layout/hierarchy2"/>
    <dgm:cxn modelId="{EFAFC873-1002-432D-A6CA-6EFF76A8EAA7}" type="presParOf" srcId="{EB769547-964B-4AF7-84B8-42EAE130670D}" destId="{52DE40BC-0190-43BF-BB1A-9C5E69E13955}" srcOrd="7" destOrd="0" presId="urn:microsoft.com/office/officeart/2005/8/layout/hierarchy2"/>
    <dgm:cxn modelId="{903EA1F9-A22D-441F-BF34-25D1ABCBF270}" type="presParOf" srcId="{52DE40BC-0190-43BF-BB1A-9C5E69E13955}" destId="{08302B51-E630-44B4-95C8-FCFC3EBAE8EA}" srcOrd="0" destOrd="0" presId="urn:microsoft.com/office/officeart/2005/8/layout/hierarchy2"/>
    <dgm:cxn modelId="{7BBA8FA3-578E-4562-BBA2-9FA5778B933B}" type="presParOf" srcId="{52DE40BC-0190-43BF-BB1A-9C5E69E13955}" destId="{8D589431-0173-4C1D-A535-1DBA9F68FBE9}" srcOrd="1" destOrd="0" presId="urn:microsoft.com/office/officeart/2005/8/layout/hierarchy2"/>
    <dgm:cxn modelId="{A27B1603-2CA6-4E44-8F06-AB23F15B2568}" type="presParOf" srcId="{8D589431-0173-4C1D-A535-1DBA9F68FBE9}" destId="{C84FEBCB-F6A5-40DF-8865-4B03C480F5EA}" srcOrd="0" destOrd="0" presId="urn:microsoft.com/office/officeart/2005/8/layout/hierarchy2"/>
    <dgm:cxn modelId="{E876534E-B8AC-4204-8800-355CE7B35D0F}" type="presParOf" srcId="{C84FEBCB-F6A5-40DF-8865-4B03C480F5EA}" destId="{909C7BF3-70C6-499B-BB64-0E6F45844963}" srcOrd="0" destOrd="0" presId="urn:microsoft.com/office/officeart/2005/8/layout/hierarchy2"/>
    <dgm:cxn modelId="{72A750AC-D73C-4C9D-BD59-B780B61E7582}" type="presParOf" srcId="{8D589431-0173-4C1D-A535-1DBA9F68FBE9}" destId="{2012C919-77B9-48D9-B1AA-817F1F6230F8}" srcOrd="1" destOrd="0" presId="urn:microsoft.com/office/officeart/2005/8/layout/hierarchy2"/>
    <dgm:cxn modelId="{6590E209-E233-4E2A-A9EE-24B2CDA30BCB}" type="presParOf" srcId="{2012C919-77B9-48D9-B1AA-817F1F6230F8}" destId="{B8594906-130E-45A1-8AB5-E397B962CFF7}" srcOrd="0" destOrd="0" presId="urn:microsoft.com/office/officeart/2005/8/layout/hierarchy2"/>
    <dgm:cxn modelId="{1588F74C-2733-4785-8204-DFE47323C855}" type="presParOf" srcId="{2012C919-77B9-48D9-B1AA-817F1F6230F8}" destId="{2D6AA762-CB2B-4847-87DE-E528954D83D9}" srcOrd="1" destOrd="0" presId="urn:microsoft.com/office/officeart/2005/8/layout/hierarchy2"/>
    <dgm:cxn modelId="{D4DCEA54-5EAF-4CDE-B825-C9D9095AF71C}" type="presParOf" srcId="{EB769547-964B-4AF7-84B8-42EAE130670D}" destId="{63A67C77-3561-46EC-998C-4723D6C65037}" srcOrd="8" destOrd="0" presId="urn:microsoft.com/office/officeart/2005/8/layout/hierarchy2"/>
    <dgm:cxn modelId="{27797B3F-7265-4836-9622-290B5CF44BF7}" type="presParOf" srcId="{63A67C77-3561-46EC-998C-4723D6C65037}" destId="{E1B84CEB-6C5E-42E3-8791-39BD4185F560}" srcOrd="0" destOrd="0" presId="urn:microsoft.com/office/officeart/2005/8/layout/hierarchy2"/>
    <dgm:cxn modelId="{F60350AB-E696-4FC3-8012-4745E233DF50}" type="presParOf" srcId="{EB769547-964B-4AF7-84B8-42EAE130670D}" destId="{819D70FF-A2A2-423B-AF7B-5CB10A8064E3}" srcOrd="9" destOrd="0" presId="urn:microsoft.com/office/officeart/2005/8/layout/hierarchy2"/>
    <dgm:cxn modelId="{4B5F9A4C-F15B-44B6-AEFA-9A90079869DE}" type="presParOf" srcId="{819D70FF-A2A2-423B-AF7B-5CB10A8064E3}" destId="{D04FC282-BFF7-4EFE-A484-57DA00C08453}" srcOrd="0" destOrd="0" presId="urn:microsoft.com/office/officeart/2005/8/layout/hierarchy2"/>
    <dgm:cxn modelId="{BCBA918C-028D-429D-BB97-F5CB14D494B9}" type="presParOf" srcId="{819D70FF-A2A2-423B-AF7B-5CB10A8064E3}" destId="{F5F5B38C-19E3-426F-A0D2-BB23831DD8D7}" srcOrd="1" destOrd="0" presId="urn:microsoft.com/office/officeart/2005/8/layout/hierarchy2"/>
    <dgm:cxn modelId="{7054EA49-CA48-4A5C-BB8C-215CE8F14F22}" type="presParOf" srcId="{F5F5B38C-19E3-426F-A0D2-BB23831DD8D7}" destId="{95816226-8518-4C20-907D-C54B05FD4A90}" srcOrd="0" destOrd="0" presId="urn:microsoft.com/office/officeart/2005/8/layout/hierarchy2"/>
    <dgm:cxn modelId="{88F731C7-9A09-4629-B9F9-A909C890EF27}" type="presParOf" srcId="{95816226-8518-4C20-907D-C54B05FD4A90}" destId="{5C6E3DBF-497B-4A02-949C-F995D72035C7}" srcOrd="0" destOrd="0" presId="urn:microsoft.com/office/officeart/2005/8/layout/hierarchy2"/>
    <dgm:cxn modelId="{04EB27F3-9690-4517-9E91-948B0C2969A7}" type="presParOf" srcId="{F5F5B38C-19E3-426F-A0D2-BB23831DD8D7}" destId="{17009240-73C6-4B5B-BBE3-22530163F4BC}" srcOrd="1" destOrd="0" presId="urn:microsoft.com/office/officeart/2005/8/layout/hierarchy2"/>
    <dgm:cxn modelId="{838EFA70-1CE4-4FB2-AF31-60244E607114}" type="presParOf" srcId="{17009240-73C6-4B5B-BBE3-22530163F4BC}" destId="{4E43DAFF-DD49-47F1-8607-0500447DB922}" srcOrd="0" destOrd="0" presId="urn:microsoft.com/office/officeart/2005/8/layout/hierarchy2"/>
    <dgm:cxn modelId="{A830DFA2-D710-4522-B431-3D1D91B76FA2}" type="presParOf" srcId="{17009240-73C6-4B5B-BBE3-22530163F4BC}" destId="{173B15A8-869E-4482-863E-667438BEB367}" srcOrd="1" destOrd="0" presId="urn:microsoft.com/office/officeart/2005/8/layout/hierarchy2"/>
    <dgm:cxn modelId="{56B12F42-F406-439A-A6FB-FA2B8326EE2B}" type="presParOf" srcId="{EB769547-964B-4AF7-84B8-42EAE130670D}" destId="{38C0E1E6-B550-4A32-B6E5-E74EFB747506}" srcOrd="10" destOrd="0" presId="urn:microsoft.com/office/officeart/2005/8/layout/hierarchy2"/>
    <dgm:cxn modelId="{1AA981AC-9129-4525-9DC7-6C5E8D544E39}" type="presParOf" srcId="{38C0E1E6-B550-4A32-B6E5-E74EFB747506}" destId="{43E63040-0999-4236-9685-58415057B51B}" srcOrd="0" destOrd="0" presId="urn:microsoft.com/office/officeart/2005/8/layout/hierarchy2"/>
    <dgm:cxn modelId="{F99947DD-2EBB-45A5-81C5-DF25D3F769F9}" type="presParOf" srcId="{EB769547-964B-4AF7-84B8-42EAE130670D}" destId="{A649BD30-B5D8-467C-AB08-9032FB0ACD21}" srcOrd="11" destOrd="0" presId="urn:microsoft.com/office/officeart/2005/8/layout/hierarchy2"/>
    <dgm:cxn modelId="{97D87436-2CEF-45B5-9570-AFCBEF8FF2B9}" type="presParOf" srcId="{A649BD30-B5D8-467C-AB08-9032FB0ACD21}" destId="{428BB78F-56AB-4326-9363-45B1A2F21ABA}" srcOrd="0" destOrd="0" presId="urn:microsoft.com/office/officeart/2005/8/layout/hierarchy2"/>
    <dgm:cxn modelId="{682FDB01-2524-4B07-95BD-4A49DDBD06E6}" type="presParOf" srcId="{A649BD30-B5D8-467C-AB08-9032FB0ACD21}" destId="{E3B27F34-1F84-4301-8B60-323416E378F4}" srcOrd="1" destOrd="0" presId="urn:microsoft.com/office/officeart/2005/8/layout/hierarchy2"/>
    <dgm:cxn modelId="{7A3037D9-29CC-4E7F-80DD-5C8C5428C6D0}" type="presParOf" srcId="{E3B27F34-1F84-4301-8B60-323416E378F4}" destId="{D0AA783B-C945-4959-8674-8138B82F6942}" srcOrd="0" destOrd="0" presId="urn:microsoft.com/office/officeart/2005/8/layout/hierarchy2"/>
    <dgm:cxn modelId="{02A2A97E-51A1-41FB-AE11-89C09DCC7D3A}" type="presParOf" srcId="{D0AA783B-C945-4959-8674-8138B82F6942}" destId="{F1152D85-3821-4366-ABA9-37D7806478F9}" srcOrd="0" destOrd="0" presId="urn:microsoft.com/office/officeart/2005/8/layout/hierarchy2"/>
    <dgm:cxn modelId="{6C3610E8-2A31-45E7-9091-BA67FADF73DF}" type="presParOf" srcId="{E3B27F34-1F84-4301-8B60-323416E378F4}" destId="{548D68A1-056C-4280-822D-B980AC6954EF}" srcOrd="1" destOrd="0" presId="urn:microsoft.com/office/officeart/2005/8/layout/hierarchy2"/>
    <dgm:cxn modelId="{67E8CB1E-7D76-422F-A3F2-E61A9AE0B0E8}" type="presParOf" srcId="{548D68A1-056C-4280-822D-B980AC6954EF}" destId="{D0719348-D12A-43A2-A843-09C5B86A6147}" srcOrd="0" destOrd="0" presId="urn:microsoft.com/office/officeart/2005/8/layout/hierarchy2"/>
    <dgm:cxn modelId="{FDFF69A7-256D-425F-98B4-FC042D24CE7F}" type="presParOf" srcId="{548D68A1-056C-4280-822D-B980AC6954EF}" destId="{023DE58A-084F-4840-8630-556D93C63CEB}" srcOrd="1" destOrd="0" presId="urn:microsoft.com/office/officeart/2005/8/layout/hierarchy2"/>
    <dgm:cxn modelId="{C792F832-7239-468A-8C74-4940FA89FB79}" type="presParOf" srcId="{EB769547-964B-4AF7-84B8-42EAE130670D}" destId="{7BBC2ED9-0348-42FB-8151-A1BED910DABC}" srcOrd="12" destOrd="0" presId="urn:microsoft.com/office/officeart/2005/8/layout/hierarchy2"/>
    <dgm:cxn modelId="{BB2A58F4-B26D-439B-9863-2F4F66337473}" type="presParOf" srcId="{7BBC2ED9-0348-42FB-8151-A1BED910DABC}" destId="{E194ED5E-6004-43ED-9707-C97D1A92C6E3}" srcOrd="0" destOrd="0" presId="urn:microsoft.com/office/officeart/2005/8/layout/hierarchy2"/>
    <dgm:cxn modelId="{F77B032B-E2F3-47C6-9415-108B6E5A2F1A}" type="presParOf" srcId="{EB769547-964B-4AF7-84B8-42EAE130670D}" destId="{BFED161B-092A-4CE7-A7BE-353CD328BB21}" srcOrd="13" destOrd="0" presId="urn:microsoft.com/office/officeart/2005/8/layout/hierarchy2"/>
    <dgm:cxn modelId="{7ABBA458-A48C-4B9C-A68B-18B28BBE7117}" type="presParOf" srcId="{BFED161B-092A-4CE7-A7BE-353CD328BB21}" destId="{C51B95D2-6F4F-4A5E-BC7D-7648863B0177}" srcOrd="0" destOrd="0" presId="urn:microsoft.com/office/officeart/2005/8/layout/hierarchy2"/>
    <dgm:cxn modelId="{3695E14F-D1D5-4B51-B25A-36F0273F7250}" type="presParOf" srcId="{BFED161B-092A-4CE7-A7BE-353CD328BB21}" destId="{CDD22C94-541D-45F3-AD4E-460EE710F959}" srcOrd="1" destOrd="0" presId="urn:microsoft.com/office/officeart/2005/8/layout/hierarchy2"/>
    <dgm:cxn modelId="{B21A200B-A782-48FC-91C7-2881B37BB72E}" type="presParOf" srcId="{CDD22C94-541D-45F3-AD4E-460EE710F959}" destId="{E4B81751-7A2B-412F-9DF9-CA32742E07B1}" srcOrd="0" destOrd="0" presId="urn:microsoft.com/office/officeart/2005/8/layout/hierarchy2"/>
    <dgm:cxn modelId="{8B302C10-F1B4-4EA4-83A5-38CB869B0714}" type="presParOf" srcId="{E4B81751-7A2B-412F-9DF9-CA32742E07B1}" destId="{5A76FD79-2BE1-4ADC-BA7B-21870D13A147}" srcOrd="0" destOrd="0" presId="urn:microsoft.com/office/officeart/2005/8/layout/hierarchy2"/>
    <dgm:cxn modelId="{F69B19AC-8469-4785-82A7-BC5A53035267}" type="presParOf" srcId="{CDD22C94-541D-45F3-AD4E-460EE710F959}" destId="{859CABDD-F6D3-4D78-A050-3637595EA22E}" srcOrd="1" destOrd="0" presId="urn:microsoft.com/office/officeart/2005/8/layout/hierarchy2"/>
    <dgm:cxn modelId="{420043C0-4346-44DA-9CF4-EF3763678EB1}" type="presParOf" srcId="{859CABDD-F6D3-4D78-A050-3637595EA22E}" destId="{D84F45DB-1877-4ED0-B2FC-1F275A9FD2AD}" srcOrd="0" destOrd="0" presId="urn:microsoft.com/office/officeart/2005/8/layout/hierarchy2"/>
    <dgm:cxn modelId="{102006A9-5610-4B91-B58D-9812FEB644F5}" type="presParOf" srcId="{859CABDD-F6D3-4D78-A050-3637595EA22E}" destId="{477E64AC-AF5C-46BB-90AF-4FF448FB3CAE}" srcOrd="1" destOrd="0" presId="urn:microsoft.com/office/officeart/2005/8/layout/hierarchy2"/>
    <dgm:cxn modelId="{A1A5B1B4-EA4B-465C-98BC-5DE4ED9DC97E}" type="presParOf" srcId="{EB769547-964B-4AF7-84B8-42EAE130670D}" destId="{830350C2-5B60-4E86-A9BE-19A8BCFF1110}" srcOrd="14" destOrd="0" presId="urn:microsoft.com/office/officeart/2005/8/layout/hierarchy2"/>
    <dgm:cxn modelId="{8BDBE9E8-664F-4FCD-B4FB-D70BB138161C}" type="presParOf" srcId="{830350C2-5B60-4E86-A9BE-19A8BCFF1110}" destId="{910893B3-3A77-46AA-A2CE-57116B83277C}" srcOrd="0" destOrd="0" presId="urn:microsoft.com/office/officeart/2005/8/layout/hierarchy2"/>
    <dgm:cxn modelId="{B97BE97C-D750-4821-81B8-7B16277D1460}" type="presParOf" srcId="{EB769547-964B-4AF7-84B8-42EAE130670D}" destId="{0B23B1FB-58C6-4AA1-8802-EF2351E642CF}" srcOrd="15" destOrd="0" presId="urn:microsoft.com/office/officeart/2005/8/layout/hierarchy2"/>
    <dgm:cxn modelId="{0EAC86DC-7929-4C25-923E-42EA64F65E4C}" type="presParOf" srcId="{0B23B1FB-58C6-4AA1-8802-EF2351E642CF}" destId="{69945A57-570E-42E3-B1A4-A1602A81F7B4}" srcOrd="0" destOrd="0" presId="urn:microsoft.com/office/officeart/2005/8/layout/hierarchy2"/>
    <dgm:cxn modelId="{C9716D96-EE54-4142-9DBE-2DAA6647EBCC}" type="presParOf" srcId="{0B23B1FB-58C6-4AA1-8802-EF2351E642CF}" destId="{9647B73E-B1ED-4C48-8865-25FED1D6032C}" srcOrd="1" destOrd="0" presId="urn:microsoft.com/office/officeart/2005/8/layout/hierarchy2"/>
    <dgm:cxn modelId="{E3005C76-9298-44CE-BDA4-DE5E0CA10E38}" type="presParOf" srcId="{9647B73E-B1ED-4C48-8865-25FED1D6032C}" destId="{F3C7209E-1A3C-41E0-941A-C37B6F2560A2}" srcOrd="0" destOrd="0" presId="urn:microsoft.com/office/officeart/2005/8/layout/hierarchy2"/>
    <dgm:cxn modelId="{0FBA1EA8-9304-49A3-ABD9-6B67ECA19FCE}" type="presParOf" srcId="{F3C7209E-1A3C-41E0-941A-C37B6F2560A2}" destId="{6F6491BB-7D54-4976-A46A-F8C9B75859CA}" srcOrd="0" destOrd="0" presId="urn:microsoft.com/office/officeart/2005/8/layout/hierarchy2"/>
    <dgm:cxn modelId="{46E1B7A8-DEE6-468A-B6B1-68758B0312F6}" type="presParOf" srcId="{9647B73E-B1ED-4C48-8865-25FED1D6032C}" destId="{2BE50E93-F7C4-4025-8F3F-D186F3527755}" srcOrd="1" destOrd="0" presId="urn:microsoft.com/office/officeart/2005/8/layout/hierarchy2"/>
    <dgm:cxn modelId="{A45DD7AC-BC02-44E3-AF2C-98FC1B46FF9D}" type="presParOf" srcId="{2BE50E93-F7C4-4025-8F3F-D186F3527755}" destId="{FB17E770-5B24-459D-862A-F068E5C612A6}" srcOrd="0" destOrd="0" presId="urn:microsoft.com/office/officeart/2005/8/layout/hierarchy2"/>
    <dgm:cxn modelId="{64C510EA-1E3B-4562-9E4E-186D4B91C305}" type="presParOf" srcId="{2BE50E93-F7C4-4025-8F3F-D186F3527755}" destId="{F3084950-7189-4418-A029-59BA540AE126}" srcOrd="1" destOrd="0" presId="urn:microsoft.com/office/officeart/2005/8/layout/hierarchy2"/>
    <dgm:cxn modelId="{4C6D572F-6AE4-473C-8D8E-F85ABD9B3891}" type="presParOf" srcId="{EB769547-964B-4AF7-84B8-42EAE130670D}" destId="{8A9E1959-A772-4180-A327-6D555BB5C836}" srcOrd="16" destOrd="0" presId="urn:microsoft.com/office/officeart/2005/8/layout/hierarchy2"/>
    <dgm:cxn modelId="{DCD94563-703E-410F-B661-03DD7E0CD443}" type="presParOf" srcId="{8A9E1959-A772-4180-A327-6D555BB5C836}" destId="{20946CC3-7377-42B5-BE52-CA6F1F2AEB28}" srcOrd="0" destOrd="0" presId="urn:microsoft.com/office/officeart/2005/8/layout/hierarchy2"/>
    <dgm:cxn modelId="{5874AA22-D131-4DFF-8C55-C04AD84C82ED}" type="presParOf" srcId="{EB769547-964B-4AF7-84B8-42EAE130670D}" destId="{CF2E5F5B-87CF-475E-8F87-34DADD20495B}" srcOrd="17" destOrd="0" presId="urn:microsoft.com/office/officeart/2005/8/layout/hierarchy2"/>
    <dgm:cxn modelId="{C26E011E-6CA6-46D8-AA86-7A066D35A84D}" type="presParOf" srcId="{CF2E5F5B-87CF-475E-8F87-34DADD20495B}" destId="{BFEC5BE1-589E-44BF-B9A1-8BD735400384}" srcOrd="0" destOrd="0" presId="urn:microsoft.com/office/officeart/2005/8/layout/hierarchy2"/>
    <dgm:cxn modelId="{A1FFD733-2B90-4504-B0EC-656384539B30}" type="presParOf" srcId="{CF2E5F5B-87CF-475E-8F87-34DADD20495B}" destId="{AEEAE2AD-BAA2-4A6C-93FA-A3BF57BBB5DA}" srcOrd="1" destOrd="0" presId="urn:microsoft.com/office/officeart/2005/8/layout/hierarchy2"/>
    <dgm:cxn modelId="{F2A52427-A4DC-487E-871A-D12D1FBCEDE6}" type="presParOf" srcId="{AEEAE2AD-BAA2-4A6C-93FA-A3BF57BBB5DA}" destId="{C671D080-39AB-4485-840E-59EF73B9C7EE}" srcOrd="0" destOrd="0" presId="urn:microsoft.com/office/officeart/2005/8/layout/hierarchy2"/>
    <dgm:cxn modelId="{31689C1F-989D-4606-ABC7-24DC2C5B3891}" type="presParOf" srcId="{C671D080-39AB-4485-840E-59EF73B9C7EE}" destId="{41793BBD-FA41-4848-87A3-0747EB9FB098}" srcOrd="0" destOrd="0" presId="urn:microsoft.com/office/officeart/2005/8/layout/hierarchy2"/>
    <dgm:cxn modelId="{6843E9A5-499E-4E63-9658-5E29768A78A1}" type="presParOf" srcId="{AEEAE2AD-BAA2-4A6C-93FA-A3BF57BBB5DA}" destId="{EEACF652-D01D-44FA-81BE-820FE12A814D}" srcOrd="1" destOrd="0" presId="urn:microsoft.com/office/officeart/2005/8/layout/hierarchy2"/>
    <dgm:cxn modelId="{DC499145-2635-496E-A124-4405C7870F8F}" type="presParOf" srcId="{EEACF652-D01D-44FA-81BE-820FE12A814D}" destId="{62191A81-83E1-4533-A4E6-15C1956C6BC3}" srcOrd="0" destOrd="0" presId="urn:microsoft.com/office/officeart/2005/8/layout/hierarchy2"/>
    <dgm:cxn modelId="{3EF8A8E4-41E1-43CE-A07E-0C595AA725A3}" type="presParOf" srcId="{EEACF652-D01D-44FA-81BE-820FE12A814D}" destId="{1258D240-8B18-4A01-A10B-48C971A954C3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78A3B4-6822-418B-8A3A-A4FBCCC1CF2F}">
      <dsp:nvSpPr>
        <dsp:cNvPr id="0" name=""/>
        <dsp:cNvSpPr/>
      </dsp:nvSpPr>
      <dsp:spPr>
        <a:xfrm>
          <a:off x="279377" y="2483378"/>
          <a:ext cx="1862755" cy="166002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Информатика и ИКТ</a:t>
          </a:r>
        </a:p>
      </dsp:txBody>
      <dsp:txXfrm>
        <a:off x="327998" y="2531999"/>
        <a:ext cx="1765513" cy="1562785"/>
      </dsp:txXfrm>
    </dsp:sp>
    <dsp:sp modelId="{B99BE374-FABA-4417-8BE2-BB69219FF399}">
      <dsp:nvSpPr>
        <dsp:cNvPr id="0" name=""/>
        <dsp:cNvSpPr/>
      </dsp:nvSpPr>
      <dsp:spPr>
        <a:xfrm rot="17330814">
          <a:off x="1073523" y="1810668"/>
          <a:ext cx="3157086" cy="17626"/>
        </a:xfrm>
        <a:custGeom>
          <a:avLst/>
          <a:gdLst/>
          <a:ahLst/>
          <a:cxnLst/>
          <a:rect l="0" t="0" r="0" b="0"/>
          <a:pathLst>
            <a:path>
              <a:moveTo>
                <a:pt x="0" y="8813"/>
              </a:moveTo>
              <a:lnTo>
                <a:pt x="3157086" y="881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2573139" y="1740554"/>
        <a:ext cx="157854" cy="157854"/>
      </dsp:txXfrm>
    </dsp:sp>
    <dsp:sp modelId="{9BD2986B-F358-4EA8-99E2-A956F3AFC486}">
      <dsp:nvSpPr>
        <dsp:cNvPr id="0" name=""/>
        <dsp:cNvSpPr/>
      </dsp:nvSpPr>
      <dsp:spPr>
        <a:xfrm>
          <a:off x="3162000" y="3770"/>
          <a:ext cx="1721240" cy="64360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/>
            <a:t>Информационное общество</a:t>
          </a:r>
        </a:p>
      </dsp:txBody>
      <dsp:txXfrm>
        <a:off x="3180850" y="22620"/>
        <a:ext cx="1683540" cy="605903"/>
      </dsp:txXfrm>
    </dsp:sp>
    <dsp:sp modelId="{7B066749-CEA6-47F9-BD2C-BB6029E03A0B}">
      <dsp:nvSpPr>
        <dsp:cNvPr id="0" name=""/>
        <dsp:cNvSpPr/>
      </dsp:nvSpPr>
      <dsp:spPr>
        <a:xfrm rot="21596561">
          <a:off x="4883240" y="316478"/>
          <a:ext cx="559716" cy="17626"/>
        </a:xfrm>
        <a:custGeom>
          <a:avLst/>
          <a:gdLst/>
          <a:ahLst/>
          <a:cxnLst/>
          <a:rect l="0" t="0" r="0" b="0"/>
          <a:pathLst>
            <a:path>
              <a:moveTo>
                <a:pt x="0" y="8813"/>
              </a:moveTo>
              <a:lnTo>
                <a:pt x="559716" y="881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149106" y="311299"/>
        <a:ext cx="27985" cy="27985"/>
      </dsp:txXfrm>
    </dsp:sp>
    <dsp:sp modelId="{62FA9BE3-FAAE-4C7F-BCA9-988880C932D8}">
      <dsp:nvSpPr>
        <dsp:cNvPr id="0" name=""/>
        <dsp:cNvSpPr/>
      </dsp:nvSpPr>
      <dsp:spPr>
        <a:xfrm>
          <a:off x="5442957" y="3210"/>
          <a:ext cx="1287206" cy="64360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/>
            <a:t>История</a:t>
          </a:r>
        </a:p>
      </dsp:txBody>
      <dsp:txXfrm>
        <a:off x="5461807" y="22060"/>
        <a:ext cx="1249506" cy="605903"/>
      </dsp:txXfrm>
    </dsp:sp>
    <dsp:sp modelId="{90ED645D-C90F-401C-86B1-A9EA06CB718B}">
      <dsp:nvSpPr>
        <dsp:cNvPr id="0" name=""/>
        <dsp:cNvSpPr/>
      </dsp:nvSpPr>
      <dsp:spPr>
        <a:xfrm rot="17664350">
          <a:off x="1417950" y="2180740"/>
          <a:ext cx="2468233" cy="17626"/>
        </a:xfrm>
        <a:custGeom>
          <a:avLst/>
          <a:gdLst/>
          <a:ahLst/>
          <a:cxnLst/>
          <a:rect l="0" t="0" r="0" b="0"/>
          <a:pathLst>
            <a:path>
              <a:moveTo>
                <a:pt x="0" y="8813"/>
              </a:moveTo>
              <a:lnTo>
                <a:pt x="2468233" y="881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2590361" y="2127848"/>
        <a:ext cx="123411" cy="123411"/>
      </dsp:txXfrm>
    </dsp:sp>
    <dsp:sp modelId="{DBBDC642-0480-4685-AFCA-A807EA2F97E2}">
      <dsp:nvSpPr>
        <dsp:cNvPr id="0" name=""/>
        <dsp:cNvSpPr/>
      </dsp:nvSpPr>
      <dsp:spPr>
        <a:xfrm>
          <a:off x="3162000" y="743914"/>
          <a:ext cx="1719360" cy="64360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/>
            <a:t>Информационная культура</a:t>
          </a:r>
        </a:p>
      </dsp:txBody>
      <dsp:txXfrm>
        <a:off x="3180850" y="762764"/>
        <a:ext cx="1681660" cy="605903"/>
      </dsp:txXfrm>
    </dsp:sp>
    <dsp:sp modelId="{E51ACF73-0C22-4688-991C-05E38F6773BB}">
      <dsp:nvSpPr>
        <dsp:cNvPr id="0" name=""/>
        <dsp:cNvSpPr/>
      </dsp:nvSpPr>
      <dsp:spPr>
        <a:xfrm rot="211296">
          <a:off x="4880859" y="1073243"/>
          <a:ext cx="532067" cy="17626"/>
        </a:xfrm>
        <a:custGeom>
          <a:avLst/>
          <a:gdLst/>
          <a:ahLst/>
          <a:cxnLst/>
          <a:rect l="0" t="0" r="0" b="0"/>
          <a:pathLst>
            <a:path>
              <a:moveTo>
                <a:pt x="0" y="8813"/>
              </a:moveTo>
              <a:lnTo>
                <a:pt x="532067" y="881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133591" y="1068755"/>
        <a:ext cx="26603" cy="26603"/>
      </dsp:txXfrm>
    </dsp:sp>
    <dsp:sp modelId="{1C042194-9891-402C-95A0-961E4BB0E93C}">
      <dsp:nvSpPr>
        <dsp:cNvPr id="0" name=""/>
        <dsp:cNvSpPr/>
      </dsp:nvSpPr>
      <dsp:spPr>
        <a:xfrm>
          <a:off x="5412424" y="776596"/>
          <a:ext cx="1287206" cy="64360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/>
            <a:t>Русский язык</a:t>
          </a:r>
        </a:p>
      </dsp:txBody>
      <dsp:txXfrm>
        <a:off x="5431274" y="795446"/>
        <a:ext cx="1249506" cy="605903"/>
      </dsp:txXfrm>
    </dsp:sp>
    <dsp:sp modelId="{DD3C5583-2CFB-4EE1-8206-0D737834E651}">
      <dsp:nvSpPr>
        <dsp:cNvPr id="0" name=""/>
        <dsp:cNvSpPr/>
      </dsp:nvSpPr>
      <dsp:spPr>
        <a:xfrm rot="18196762">
          <a:off x="1729239" y="2539681"/>
          <a:ext cx="1829886" cy="17626"/>
        </a:xfrm>
        <a:custGeom>
          <a:avLst/>
          <a:gdLst/>
          <a:ahLst/>
          <a:cxnLst/>
          <a:rect l="0" t="0" r="0" b="0"/>
          <a:pathLst>
            <a:path>
              <a:moveTo>
                <a:pt x="0" y="8813"/>
              </a:moveTo>
              <a:lnTo>
                <a:pt x="1829886" y="881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2598435" y="2502747"/>
        <a:ext cx="91494" cy="91494"/>
      </dsp:txXfrm>
    </dsp:sp>
    <dsp:sp modelId="{4C28D2B1-1FB9-4FE2-8E0E-9507ABEE831B}">
      <dsp:nvSpPr>
        <dsp:cNvPr id="0" name=""/>
        <dsp:cNvSpPr/>
      </dsp:nvSpPr>
      <dsp:spPr>
        <a:xfrm>
          <a:off x="3146232" y="1461795"/>
          <a:ext cx="1750897" cy="64360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Информационная культура</a:t>
          </a:r>
        </a:p>
      </dsp:txBody>
      <dsp:txXfrm>
        <a:off x="3165082" y="1480645"/>
        <a:ext cx="1713197" cy="605903"/>
      </dsp:txXfrm>
    </dsp:sp>
    <dsp:sp modelId="{6EC0D50E-15D3-455B-B129-9474CBBFABD2}">
      <dsp:nvSpPr>
        <dsp:cNvPr id="0" name=""/>
        <dsp:cNvSpPr/>
      </dsp:nvSpPr>
      <dsp:spPr>
        <a:xfrm rot="21557008">
          <a:off x="4897109" y="1771456"/>
          <a:ext cx="532147" cy="17626"/>
        </a:xfrm>
        <a:custGeom>
          <a:avLst/>
          <a:gdLst/>
          <a:ahLst/>
          <a:cxnLst/>
          <a:rect l="0" t="0" r="0" b="0"/>
          <a:pathLst>
            <a:path>
              <a:moveTo>
                <a:pt x="0" y="8813"/>
              </a:moveTo>
              <a:lnTo>
                <a:pt x="532147" y="881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149879" y="1766966"/>
        <a:ext cx="26607" cy="26607"/>
      </dsp:txXfrm>
    </dsp:sp>
    <dsp:sp modelId="{9B40DC76-04B9-4573-83A5-CC66C5629CFB}">
      <dsp:nvSpPr>
        <dsp:cNvPr id="0" name=""/>
        <dsp:cNvSpPr/>
      </dsp:nvSpPr>
      <dsp:spPr>
        <a:xfrm>
          <a:off x="5429235" y="1455141"/>
          <a:ext cx="1287206" cy="64360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/>
            <a:t>Иностранный язык</a:t>
          </a:r>
        </a:p>
      </dsp:txBody>
      <dsp:txXfrm>
        <a:off x="5448085" y="1473991"/>
        <a:ext cx="1249506" cy="605903"/>
      </dsp:txXfrm>
    </dsp:sp>
    <dsp:sp modelId="{511F34CF-A700-451B-8AFB-22CEC24DEAB5}">
      <dsp:nvSpPr>
        <dsp:cNvPr id="0" name=""/>
        <dsp:cNvSpPr/>
      </dsp:nvSpPr>
      <dsp:spPr>
        <a:xfrm rot="19382446">
          <a:off x="2013903" y="2920884"/>
          <a:ext cx="1276327" cy="17626"/>
        </a:xfrm>
        <a:custGeom>
          <a:avLst/>
          <a:gdLst/>
          <a:ahLst/>
          <a:cxnLst/>
          <a:rect l="0" t="0" r="0" b="0"/>
          <a:pathLst>
            <a:path>
              <a:moveTo>
                <a:pt x="0" y="8813"/>
              </a:moveTo>
              <a:lnTo>
                <a:pt x="1276327" y="881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620158" y="2897789"/>
        <a:ext cx="63816" cy="63816"/>
      </dsp:txXfrm>
    </dsp:sp>
    <dsp:sp modelId="{08302B51-E630-44B4-95C8-FCFC3EBAE8EA}">
      <dsp:nvSpPr>
        <dsp:cNvPr id="0" name=""/>
        <dsp:cNvSpPr/>
      </dsp:nvSpPr>
      <dsp:spPr>
        <a:xfrm>
          <a:off x="3162000" y="2224202"/>
          <a:ext cx="1749018" cy="64360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/>
            <a:t>Информационная культура</a:t>
          </a:r>
        </a:p>
      </dsp:txBody>
      <dsp:txXfrm>
        <a:off x="3180850" y="2243052"/>
        <a:ext cx="1711318" cy="605903"/>
      </dsp:txXfrm>
    </dsp:sp>
    <dsp:sp modelId="{C84FEBCB-F6A5-40DF-8865-4B03C480F5EA}">
      <dsp:nvSpPr>
        <dsp:cNvPr id="0" name=""/>
        <dsp:cNvSpPr/>
      </dsp:nvSpPr>
      <dsp:spPr>
        <a:xfrm>
          <a:off x="4911018" y="2537190"/>
          <a:ext cx="514882" cy="17626"/>
        </a:xfrm>
        <a:custGeom>
          <a:avLst/>
          <a:gdLst/>
          <a:ahLst/>
          <a:cxnLst/>
          <a:rect l="0" t="0" r="0" b="0"/>
          <a:pathLst>
            <a:path>
              <a:moveTo>
                <a:pt x="0" y="8813"/>
              </a:moveTo>
              <a:lnTo>
                <a:pt x="514882" y="881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155588" y="2533131"/>
        <a:ext cx="25744" cy="25744"/>
      </dsp:txXfrm>
    </dsp:sp>
    <dsp:sp modelId="{B8594906-130E-45A1-8AB5-E397B962CFF7}">
      <dsp:nvSpPr>
        <dsp:cNvPr id="0" name=""/>
        <dsp:cNvSpPr/>
      </dsp:nvSpPr>
      <dsp:spPr>
        <a:xfrm>
          <a:off x="5425901" y="2224202"/>
          <a:ext cx="1287206" cy="64360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/>
            <a:t>Литература</a:t>
          </a:r>
        </a:p>
      </dsp:txBody>
      <dsp:txXfrm>
        <a:off x="5444751" y="2243052"/>
        <a:ext cx="1249506" cy="605903"/>
      </dsp:txXfrm>
    </dsp:sp>
    <dsp:sp modelId="{63A67C77-3561-46EC-998C-4723D6C65037}">
      <dsp:nvSpPr>
        <dsp:cNvPr id="0" name=""/>
        <dsp:cNvSpPr/>
      </dsp:nvSpPr>
      <dsp:spPr>
        <a:xfrm rot="21508189">
          <a:off x="2141951" y="3290956"/>
          <a:ext cx="1020230" cy="17626"/>
        </a:xfrm>
        <a:custGeom>
          <a:avLst/>
          <a:gdLst/>
          <a:ahLst/>
          <a:cxnLst/>
          <a:rect l="0" t="0" r="0" b="0"/>
          <a:pathLst>
            <a:path>
              <a:moveTo>
                <a:pt x="0" y="8813"/>
              </a:moveTo>
              <a:lnTo>
                <a:pt x="1020230" y="881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626561" y="3274264"/>
        <a:ext cx="51011" cy="51011"/>
      </dsp:txXfrm>
    </dsp:sp>
    <dsp:sp modelId="{D04FC282-BFF7-4EFE-A484-57DA00C08453}">
      <dsp:nvSpPr>
        <dsp:cNvPr id="0" name=""/>
        <dsp:cNvSpPr/>
      </dsp:nvSpPr>
      <dsp:spPr>
        <a:xfrm>
          <a:off x="3162000" y="2964346"/>
          <a:ext cx="1749018" cy="64360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/>
            <a:t>Информационные ресурсы</a:t>
          </a:r>
        </a:p>
      </dsp:txBody>
      <dsp:txXfrm>
        <a:off x="3180850" y="2983196"/>
        <a:ext cx="1711318" cy="605903"/>
      </dsp:txXfrm>
    </dsp:sp>
    <dsp:sp modelId="{95816226-8518-4C20-907D-C54B05FD4A90}">
      <dsp:nvSpPr>
        <dsp:cNvPr id="0" name=""/>
        <dsp:cNvSpPr/>
      </dsp:nvSpPr>
      <dsp:spPr>
        <a:xfrm>
          <a:off x="4911018" y="3277334"/>
          <a:ext cx="514882" cy="17626"/>
        </a:xfrm>
        <a:custGeom>
          <a:avLst/>
          <a:gdLst/>
          <a:ahLst/>
          <a:cxnLst/>
          <a:rect l="0" t="0" r="0" b="0"/>
          <a:pathLst>
            <a:path>
              <a:moveTo>
                <a:pt x="0" y="8813"/>
              </a:moveTo>
              <a:lnTo>
                <a:pt x="514882" y="881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155588" y="3273275"/>
        <a:ext cx="25744" cy="25744"/>
      </dsp:txXfrm>
    </dsp:sp>
    <dsp:sp modelId="{4E43DAFF-DD49-47F1-8607-0500447DB922}">
      <dsp:nvSpPr>
        <dsp:cNvPr id="0" name=""/>
        <dsp:cNvSpPr/>
      </dsp:nvSpPr>
      <dsp:spPr>
        <a:xfrm>
          <a:off x="5425901" y="2964346"/>
          <a:ext cx="1287206" cy="64360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/>
            <a:t>География</a:t>
          </a:r>
          <a:endParaRPr lang="ru-RU" sz="1400" kern="1200"/>
        </a:p>
      </dsp:txBody>
      <dsp:txXfrm>
        <a:off x="5444751" y="2983196"/>
        <a:ext cx="1249506" cy="605903"/>
      </dsp:txXfrm>
    </dsp:sp>
    <dsp:sp modelId="{38C0E1E6-B550-4A32-B6E5-E74EFB747506}">
      <dsp:nvSpPr>
        <dsp:cNvPr id="0" name=""/>
        <dsp:cNvSpPr/>
      </dsp:nvSpPr>
      <dsp:spPr>
        <a:xfrm rot="2097243">
          <a:off x="2029902" y="3661028"/>
          <a:ext cx="1244329" cy="17626"/>
        </a:xfrm>
        <a:custGeom>
          <a:avLst/>
          <a:gdLst/>
          <a:ahLst/>
          <a:cxnLst/>
          <a:rect l="0" t="0" r="0" b="0"/>
          <a:pathLst>
            <a:path>
              <a:moveTo>
                <a:pt x="0" y="8813"/>
              </a:moveTo>
              <a:lnTo>
                <a:pt x="1244329" y="881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620958" y="3638733"/>
        <a:ext cx="62216" cy="62216"/>
      </dsp:txXfrm>
    </dsp:sp>
    <dsp:sp modelId="{428BB78F-56AB-4326-9363-45B1A2F21ABA}">
      <dsp:nvSpPr>
        <dsp:cNvPr id="0" name=""/>
        <dsp:cNvSpPr/>
      </dsp:nvSpPr>
      <dsp:spPr>
        <a:xfrm>
          <a:off x="3162000" y="3704490"/>
          <a:ext cx="1749018" cy="64360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/>
            <a:t>Информационные ресурсы</a:t>
          </a:r>
        </a:p>
      </dsp:txBody>
      <dsp:txXfrm>
        <a:off x="3180850" y="3723340"/>
        <a:ext cx="1711318" cy="605903"/>
      </dsp:txXfrm>
    </dsp:sp>
    <dsp:sp modelId="{D0AA783B-C945-4959-8674-8138B82F6942}">
      <dsp:nvSpPr>
        <dsp:cNvPr id="0" name=""/>
        <dsp:cNvSpPr/>
      </dsp:nvSpPr>
      <dsp:spPr>
        <a:xfrm>
          <a:off x="4911018" y="4017478"/>
          <a:ext cx="514882" cy="17626"/>
        </a:xfrm>
        <a:custGeom>
          <a:avLst/>
          <a:gdLst/>
          <a:ahLst/>
          <a:cxnLst/>
          <a:rect l="0" t="0" r="0" b="0"/>
          <a:pathLst>
            <a:path>
              <a:moveTo>
                <a:pt x="0" y="8813"/>
              </a:moveTo>
              <a:lnTo>
                <a:pt x="514882" y="881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155588" y="4013419"/>
        <a:ext cx="25744" cy="25744"/>
      </dsp:txXfrm>
    </dsp:sp>
    <dsp:sp modelId="{D0719348-D12A-43A2-A843-09C5B86A6147}">
      <dsp:nvSpPr>
        <dsp:cNvPr id="0" name=""/>
        <dsp:cNvSpPr/>
      </dsp:nvSpPr>
      <dsp:spPr>
        <a:xfrm>
          <a:off x="5425901" y="3704490"/>
          <a:ext cx="1287206" cy="64360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/>
            <a:t>Экономика</a:t>
          </a:r>
          <a:endParaRPr lang="ru-RU" sz="1400" kern="1200"/>
        </a:p>
      </dsp:txBody>
      <dsp:txXfrm>
        <a:off x="5444751" y="3723340"/>
        <a:ext cx="1249506" cy="605903"/>
      </dsp:txXfrm>
    </dsp:sp>
    <dsp:sp modelId="{7BBC2ED9-0348-42FB-8151-A1BED910DABC}">
      <dsp:nvSpPr>
        <dsp:cNvPr id="0" name=""/>
        <dsp:cNvSpPr/>
      </dsp:nvSpPr>
      <dsp:spPr>
        <a:xfrm rot="3296138">
          <a:off x="1764448" y="4031100"/>
          <a:ext cx="1775236" cy="17626"/>
        </a:xfrm>
        <a:custGeom>
          <a:avLst/>
          <a:gdLst/>
          <a:ahLst/>
          <a:cxnLst/>
          <a:rect l="0" t="0" r="0" b="0"/>
          <a:pathLst>
            <a:path>
              <a:moveTo>
                <a:pt x="0" y="8813"/>
              </a:moveTo>
              <a:lnTo>
                <a:pt x="1775236" y="881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2607686" y="3995532"/>
        <a:ext cx="88761" cy="88761"/>
      </dsp:txXfrm>
    </dsp:sp>
    <dsp:sp modelId="{C51B95D2-6F4F-4A5E-BC7D-7648863B0177}">
      <dsp:nvSpPr>
        <dsp:cNvPr id="0" name=""/>
        <dsp:cNvSpPr/>
      </dsp:nvSpPr>
      <dsp:spPr>
        <a:xfrm>
          <a:off x="3162000" y="4444634"/>
          <a:ext cx="1749018" cy="64360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/>
            <a:t>Правовые аспекты</a:t>
          </a:r>
        </a:p>
      </dsp:txBody>
      <dsp:txXfrm>
        <a:off x="3180850" y="4463484"/>
        <a:ext cx="1711318" cy="605903"/>
      </dsp:txXfrm>
    </dsp:sp>
    <dsp:sp modelId="{E4B81751-7A2B-412F-9DF9-CA32742E07B1}">
      <dsp:nvSpPr>
        <dsp:cNvPr id="0" name=""/>
        <dsp:cNvSpPr/>
      </dsp:nvSpPr>
      <dsp:spPr>
        <a:xfrm>
          <a:off x="4911018" y="4757622"/>
          <a:ext cx="514882" cy="17626"/>
        </a:xfrm>
        <a:custGeom>
          <a:avLst/>
          <a:gdLst/>
          <a:ahLst/>
          <a:cxnLst/>
          <a:rect l="0" t="0" r="0" b="0"/>
          <a:pathLst>
            <a:path>
              <a:moveTo>
                <a:pt x="0" y="8813"/>
              </a:moveTo>
              <a:lnTo>
                <a:pt x="514882" y="881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155588" y="4753563"/>
        <a:ext cx="25744" cy="25744"/>
      </dsp:txXfrm>
    </dsp:sp>
    <dsp:sp modelId="{D84F45DB-1877-4ED0-B2FC-1F275A9FD2AD}">
      <dsp:nvSpPr>
        <dsp:cNvPr id="0" name=""/>
        <dsp:cNvSpPr/>
      </dsp:nvSpPr>
      <dsp:spPr>
        <a:xfrm>
          <a:off x="5425901" y="4444634"/>
          <a:ext cx="1287206" cy="64360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/>
            <a:t>Обществознание</a:t>
          </a:r>
          <a:endParaRPr lang="ru-RU" sz="1400" kern="1200"/>
        </a:p>
      </dsp:txBody>
      <dsp:txXfrm>
        <a:off x="5444751" y="4463484"/>
        <a:ext cx="1249506" cy="605903"/>
      </dsp:txXfrm>
    </dsp:sp>
    <dsp:sp modelId="{830350C2-5B60-4E86-A9BE-19A8BCFF1110}">
      <dsp:nvSpPr>
        <dsp:cNvPr id="0" name=""/>
        <dsp:cNvSpPr/>
      </dsp:nvSpPr>
      <dsp:spPr>
        <a:xfrm rot="3892056">
          <a:off x="1445306" y="4401172"/>
          <a:ext cx="2422532" cy="17626"/>
        </a:xfrm>
        <a:custGeom>
          <a:avLst/>
          <a:gdLst/>
          <a:ahLst/>
          <a:cxnLst/>
          <a:rect l="0" t="0" r="0" b="0"/>
          <a:pathLst>
            <a:path>
              <a:moveTo>
                <a:pt x="0" y="8813"/>
              </a:moveTo>
              <a:lnTo>
                <a:pt x="2422532" y="881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2596009" y="4349422"/>
        <a:ext cx="121126" cy="121126"/>
      </dsp:txXfrm>
    </dsp:sp>
    <dsp:sp modelId="{69945A57-570E-42E3-B1A4-A1602A81F7B4}">
      <dsp:nvSpPr>
        <dsp:cNvPr id="0" name=""/>
        <dsp:cNvSpPr/>
      </dsp:nvSpPr>
      <dsp:spPr>
        <a:xfrm>
          <a:off x="3171011" y="5184778"/>
          <a:ext cx="1730997" cy="64360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/>
            <a:t>Информационная безопасность</a:t>
          </a:r>
        </a:p>
      </dsp:txBody>
      <dsp:txXfrm>
        <a:off x="3189861" y="5203628"/>
        <a:ext cx="1693297" cy="605903"/>
      </dsp:txXfrm>
    </dsp:sp>
    <dsp:sp modelId="{F3C7209E-1A3C-41E0-941A-C37B6F2560A2}">
      <dsp:nvSpPr>
        <dsp:cNvPr id="0" name=""/>
        <dsp:cNvSpPr/>
      </dsp:nvSpPr>
      <dsp:spPr>
        <a:xfrm>
          <a:off x="4902008" y="5497766"/>
          <a:ext cx="505872" cy="17626"/>
        </a:xfrm>
        <a:custGeom>
          <a:avLst/>
          <a:gdLst/>
          <a:ahLst/>
          <a:cxnLst/>
          <a:rect l="0" t="0" r="0" b="0"/>
          <a:pathLst>
            <a:path>
              <a:moveTo>
                <a:pt x="0" y="8813"/>
              </a:moveTo>
              <a:lnTo>
                <a:pt x="505872" y="881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142297" y="5493933"/>
        <a:ext cx="25293" cy="25293"/>
      </dsp:txXfrm>
    </dsp:sp>
    <dsp:sp modelId="{FB17E770-5B24-459D-862A-F068E5C612A6}">
      <dsp:nvSpPr>
        <dsp:cNvPr id="0" name=""/>
        <dsp:cNvSpPr/>
      </dsp:nvSpPr>
      <dsp:spPr>
        <a:xfrm>
          <a:off x="5407880" y="5184778"/>
          <a:ext cx="1287206" cy="64360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/>
            <a:t>ОБЖ</a:t>
          </a:r>
          <a:endParaRPr lang="ru-RU" sz="2100" kern="1200"/>
        </a:p>
      </dsp:txBody>
      <dsp:txXfrm>
        <a:off x="5426730" y="5203628"/>
        <a:ext cx="1249506" cy="605903"/>
      </dsp:txXfrm>
    </dsp:sp>
    <dsp:sp modelId="{8A9E1959-A772-4180-A327-6D555BB5C836}">
      <dsp:nvSpPr>
        <dsp:cNvPr id="0" name=""/>
        <dsp:cNvSpPr/>
      </dsp:nvSpPr>
      <dsp:spPr>
        <a:xfrm rot="4249701">
          <a:off x="1099281" y="4771244"/>
          <a:ext cx="3105570" cy="17626"/>
        </a:xfrm>
        <a:custGeom>
          <a:avLst/>
          <a:gdLst/>
          <a:ahLst/>
          <a:cxnLst/>
          <a:rect l="0" t="0" r="0" b="0"/>
          <a:pathLst>
            <a:path>
              <a:moveTo>
                <a:pt x="0" y="8813"/>
              </a:moveTo>
              <a:lnTo>
                <a:pt x="3105570" y="881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2574427" y="4702418"/>
        <a:ext cx="155278" cy="155278"/>
      </dsp:txXfrm>
    </dsp:sp>
    <dsp:sp modelId="{BFEC5BE1-589E-44BF-B9A1-8BD735400384}">
      <dsp:nvSpPr>
        <dsp:cNvPr id="0" name=""/>
        <dsp:cNvSpPr/>
      </dsp:nvSpPr>
      <dsp:spPr>
        <a:xfrm>
          <a:off x="3162000" y="5924922"/>
          <a:ext cx="1749018" cy="64360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/>
            <a:t>Информационная безопасность</a:t>
          </a:r>
        </a:p>
      </dsp:txBody>
      <dsp:txXfrm>
        <a:off x="3180850" y="5943772"/>
        <a:ext cx="1711318" cy="605903"/>
      </dsp:txXfrm>
    </dsp:sp>
    <dsp:sp modelId="{C671D080-39AB-4485-840E-59EF73B9C7EE}">
      <dsp:nvSpPr>
        <dsp:cNvPr id="0" name=""/>
        <dsp:cNvSpPr/>
      </dsp:nvSpPr>
      <dsp:spPr>
        <a:xfrm>
          <a:off x="4911018" y="6237910"/>
          <a:ext cx="514882" cy="17626"/>
        </a:xfrm>
        <a:custGeom>
          <a:avLst/>
          <a:gdLst/>
          <a:ahLst/>
          <a:cxnLst/>
          <a:rect l="0" t="0" r="0" b="0"/>
          <a:pathLst>
            <a:path>
              <a:moveTo>
                <a:pt x="0" y="8813"/>
              </a:moveTo>
              <a:lnTo>
                <a:pt x="514882" y="881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155588" y="6233852"/>
        <a:ext cx="25744" cy="25744"/>
      </dsp:txXfrm>
    </dsp:sp>
    <dsp:sp modelId="{62191A81-83E1-4533-A4E6-15C1956C6BC3}">
      <dsp:nvSpPr>
        <dsp:cNvPr id="0" name=""/>
        <dsp:cNvSpPr/>
      </dsp:nvSpPr>
      <dsp:spPr>
        <a:xfrm>
          <a:off x="5425901" y="5924922"/>
          <a:ext cx="1287206" cy="64360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/>
            <a:t>Технология</a:t>
          </a:r>
          <a:endParaRPr lang="ru-RU" sz="2100" kern="1200"/>
        </a:p>
      </dsp:txBody>
      <dsp:txXfrm>
        <a:off x="5444751" y="5943772"/>
        <a:ext cx="1249506" cy="6059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14.11.2015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7000"/>
    </mc:Choice>
    <mc:Fallback>
      <p:transition spd="slow" advClick="0" advTm="7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7000"/>
    </mc:Choice>
    <mc:Fallback>
      <p:transition spd="slow" advClick="0" advTm="7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7000"/>
    </mc:Choice>
    <mc:Fallback>
      <p:transition spd="slow" advClick="0" advTm="7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7000"/>
    </mc:Choice>
    <mc:Fallback>
      <p:transition spd="slow" advClick="0" advTm="7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7000"/>
    </mc:Choice>
    <mc:Fallback>
      <p:transition spd="slow" advClick="0" advTm="7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7000"/>
    </mc:Choice>
    <mc:Fallback>
      <p:transition spd="slow" advClick="0" advTm="7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7000"/>
    </mc:Choice>
    <mc:Fallback>
      <p:transition spd="slow" advClick="0" advTm="7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7000"/>
    </mc:Choice>
    <mc:Fallback>
      <p:transition spd="slow" advClick="0" advTm="7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7000"/>
    </mc:Choice>
    <mc:Fallback>
      <p:transition spd="slow" advClick="0" advTm="7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7000"/>
    </mc:Choice>
    <mc:Fallback>
      <p:transition spd="slow" advClick="0" advTm="7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7000"/>
    </mc:Choice>
    <mc:Fallback>
      <p:transition spd="slow" advClick="0" advTm="7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14.11.2015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Click="0" advTm="7000"/>
    </mc:Choice>
    <mc:Fallback>
      <p:transition spd="slow" advClick="0" advTm="7000"/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festival.1september.ru/articles/210490/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cap="all" dirty="0" smtClean="0"/>
              <a:t>Информатика</a:t>
            </a:r>
            <a:r>
              <a:rPr lang="ru-RU" b="1" dirty="0" smtClean="0"/>
              <a:t> и </a:t>
            </a:r>
            <a:r>
              <a:rPr lang="ru-RU" b="1" cap="all" dirty="0" smtClean="0"/>
              <a:t>межпредметные связи</a:t>
            </a:r>
            <a:endParaRPr lang="ru-RU" b="1" cap="all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00166" y="2143116"/>
            <a:ext cx="721520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i="1" dirty="0" smtClean="0"/>
              <a:t>«Мыслящий ум не чувствует себя счастливым, </a:t>
            </a:r>
            <a:endParaRPr lang="ru-RU" dirty="0" smtClean="0"/>
          </a:p>
          <a:p>
            <a:pPr algn="r"/>
            <a:r>
              <a:rPr lang="ru-RU" b="1" i="1" dirty="0" smtClean="0"/>
              <a:t>пока ему не удается связать воедино </a:t>
            </a:r>
            <a:endParaRPr lang="ru-RU" dirty="0" smtClean="0"/>
          </a:p>
          <a:p>
            <a:pPr algn="r"/>
            <a:r>
              <a:rPr lang="ru-RU" b="1" i="1" dirty="0" smtClean="0"/>
              <a:t>разрозненные факты, им наблюдаемые».</a:t>
            </a:r>
            <a:endParaRPr lang="ru-RU" dirty="0" smtClean="0"/>
          </a:p>
          <a:p>
            <a:pPr algn="r"/>
            <a:r>
              <a:rPr lang="ru-RU" b="1" i="1" dirty="0" smtClean="0"/>
              <a:t>Д. Хевеши</a:t>
            </a:r>
            <a:endParaRPr lang="ru-RU" dirty="0" smtClean="0"/>
          </a:p>
        </p:txBody>
      </p:sp>
      <p:pic>
        <p:nvPicPr>
          <p:cNvPr id="19458" name="Picture 2" descr="http://school.xvatit.com/images/b/b7/Ljohf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3286124"/>
            <a:ext cx="4762500" cy="329565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7000"/>
    </mc:Choice>
    <mc:Fallback>
      <p:transition spd="slow" advClick="0" advTm="7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БИОЛОГИЯ И ХИМИЯ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http://us.123rf.com/400wm/400/400/dgm/dgm0805/dgm080500081/2997003-various-colorful-flasks-and-blue-microscope-over-white-background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785926"/>
            <a:ext cx="3929090" cy="350046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4500562" y="1428736"/>
            <a:ext cx="435768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2400" dirty="0" smtClean="0"/>
              <a:t>В одной из книг Библии сказано: «Вначале было слово». Современная наука по аналогии начинается фразой: «Вначале был белок».</a:t>
            </a:r>
          </a:p>
          <a:p>
            <a:pPr algn="just">
              <a:buFont typeface="Arial" pitchFamily="34" charset="0"/>
              <a:buChar char="•"/>
            </a:pPr>
            <a:r>
              <a:rPr lang="ru-RU" sz="2400" dirty="0" smtClean="0"/>
              <a:t>Идеально пересекаются представления </a:t>
            </a:r>
            <a:r>
              <a:rPr lang="ru-RU" sz="2400" b="1" dirty="0" smtClean="0"/>
              <a:t>химиков и биологов</a:t>
            </a:r>
            <a:r>
              <a:rPr lang="ru-RU" sz="2400" dirty="0" smtClean="0"/>
              <a:t> о строении и функциях белков. Язык интеграции дает возможность широко обобщать химические и </a:t>
            </a:r>
            <a:r>
              <a:rPr lang="ru-RU" sz="2400" dirty="0" smtClean="0"/>
              <a:t>биологические  </a:t>
            </a:r>
            <a:r>
              <a:rPr lang="ru-RU" sz="2400" dirty="0" smtClean="0"/>
              <a:t>знания.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7000"/>
    </mc:Choice>
    <mc:Fallback>
      <p:transition spd="slow" advClick="0" advTm="7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74320"/>
            <a:ext cx="8290778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ИНФОРМАТИКА и АНГЛИЙСКИЙ ЯЗЫК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1928802"/>
            <a:ext cx="4290250" cy="4663440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Английский язык </a:t>
            </a:r>
            <a:r>
              <a:rPr lang="ru-RU" sz="2400" dirty="0" smtClean="0"/>
              <a:t>– понимание синтаксиса языков программирования; </a:t>
            </a:r>
          </a:p>
          <a:p>
            <a:r>
              <a:rPr lang="ru-RU" sz="2400" dirty="0" smtClean="0"/>
              <a:t>овладение </a:t>
            </a:r>
            <a:r>
              <a:rPr lang="ru-RU" sz="2400" b="1" dirty="0" smtClean="0"/>
              <a:t>компьютерной терминологией</a:t>
            </a:r>
            <a:r>
              <a:rPr lang="ru-RU" sz="2400" dirty="0" smtClean="0"/>
              <a:t>, свободный доступ к широкому спектру литературы.</a:t>
            </a:r>
            <a:endParaRPr lang="ru-RU" sz="24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4" y="2071678"/>
            <a:ext cx="3643338" cy="35883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7000"/>
    </mc:Choice>
    <mc:Fallback>
      <p:transition spd="slow" advClick="0" advTm="7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ФИЗИКА и АСТРОНОМИЯ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http://cdn.khotbahjumat.com/wp-content/uploads/2012/09/fitnah-akhir-zaman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1357298"/>
            <a:ext cx="3929090" cy="3929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42844" y="1000108"/>
            <a:ext cx="485775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2000" dirty="0" smtClean="0"/>
              <a:t>В современном естествознании, </a:t>
            </a:r>
            <a:r>
              <a:rPr lang="ru-RU" sz="2000" b="1" dirty="0" smtClean="0"/>
              <a:t>физика</a:t>
            </a:r>
            <a:r>
              <a:rPr lang="ru-RU" sz="2000" dirty="0" smtClean="0"/>
              <a:t> является одной из </a:t>
            </a:r>
            <a:r>
              <a:rPr lang="ru-RU" sz="2000" dirty="0" err="1" smtClean="0"/>
              <a:t>фаворитных</a:t>
            </a:r>
            <a:r>
              <a:rPr lang="ru-RU" sz="2000" dirty="0" smtClean="0"/>
              <a:t> наук. Она оказывает большое влияние на разные отрасли науки, техники, производства. благодаря развитию радиофизики появилась </a:t>
            </a:r>
            <a:r>
              <a:rPr lang="ru-RU" sz="2000" b="1" dirty="0" smtClean="0"/>
              <a:t>радиоастрономия</a:t>
            </a:r>
            <a:r>
              <a:rPr lang="ru-RU" sz="2000" i="1" dirty="0" smtClean="0"/>
              <a:t>, которая помогла</a:t>
            </a:r>
            <a:r>
              <a:rPr lang="ru-RU" sz="2000" dirty="0" smtClean="0"/>
              <a:t> узнать о существовании многих космических объектов. 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С выходом человека в космическое пространство родились </a:t>
            </a:r>
            <a:r>
              <a:rPr lang="ru-RU" sz="2000" i="1" dirty="0" smtClean="0"/>
              <a:t>новейшие разделы </a:t>
            </a:r>
            <a:r>
              <a:rPr lang="ru-RU" sz="2000" b="1" dirty="0" smtClean="0"/>
              <a:t>астрономии</a:t>
            </a:r>
            <a:r>
              <a:rPr lang="ru-RU" sz="2000" i="1" dirty="0" smtClean="0"/>
              <a:t>: ультрафиолетовая и инфракрасная астрономия, рентгеновская и палитра-астрономия.</a:t>
            </a:r>
            <a:r>
              <a:rPr lang="ru-RU" sz="2000" dirty="0" smtClean="0"/>
              <a:t> </a:t>
            </a:r>
          </a:p>
          <a:p>
            <a:pPr algn="just">
              <a:buFont typeface="Arial" pitchFamily="34" charset="0"/>
              <a:buChar char="•"/>
            </a:pPr>
            <a:r>
              <a:rPr lang="ru-RU" sz="2000" dirty="0" smtClean="0"/>
              <a:t>Сейчас создаются базы </a:t>
            </a:r>
            <a:r>
              <a:rPr lang="ru-RU" sz="2000" i="1" dirty="0" smtClean="0"/>
              <a:t>нейтринной </a:t>
            </a:r>
            <a:r>
              <a:rPr lang="ru-RU" sz="2000" b="1" dirty="0" smtClean="0"/>
              <a:t>астрономии</a:t>
            </a:r>
            <a:r>
              <a:rPr lang="ru-RU" sz="2000" dirty="0" smtClean="0"/>
              <a:t>, которая будет доставлять ученым сведения о действиях, происходящих в недрах космических тел, к примеру, в глубинах нашего Солнца. 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7000"/>
    </mc:Choice>
    <mc:Fallback>
      <p:transition spd="slow" advClick="0" advTm="7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900" b="1" dirty="0" smtClean="0"/>
              <a:t>ИНФОРМАТИКА и ИЗО</a:t>
            </a:r>
            <a:endParaRPr lang="ru-RU" sz="39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357686" y="1500174"/>
            <a:ext cx="4786314" cy="4572032"/>
          </a:xfrm>
        </p:spPr>
        <p:txBody>
          <a:bodyPr>
            <a:normAutofit fontScale="47500" lnSpcReduction="20000"/>
          </a:bodyPr>
          <a:lstStyle/>
          <a:p>
            <a:r>
              <a:rPr lang="ru-RU" sz="5100" dirty="0" smtClean="0"/>
              <a:t>Кроме сухих понятий </a:t>
            </a:r>
            <a:r>
              <a:rPr lang="ru-RU" sz="5100" b="1" dirty="0" smtClean="0"/>
              <a:t>компьютерной графики </a:t>
            </a:r>
            <a:r>
              <a:rPr lang="ru-RU" sz="5100" dirty="0" smtClean="0"/>
              <a:t>полезно знать об особенностях художественного восприятия человека;</a:t>
            </a:r>
          </a:p>
          <a:p>
            <a:r>
              <a:rPr lang="ru-RU" sz="5100" dirty="0" smtClean="0"/>
              <a:t>золотое сечение – симметрия всего живого на земле. Форма, в основе построения которой лежат сочетание симметрии и золотого сечения, способствует наилучшему зрительному восприятию и появлению ощущения красоты и гармонии.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571612"/>
            <a:ext cx="4166477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285720" y="5357826"/>
            <a:ext cx="40719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</a:rPr>
              <a:t>Новгородский Софийский собор имеет 13 куполов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7000"/>
    </mc:Choice>
    <mc:Fallback>
      <p:transition spd="slow" advClick="0" advTm="70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900" b="1" dirty="0" smtClean="0"/>
              <a:t>ИНФОРМАТИКА и ЛИТЕРАТУРА</a:t>
            </a:r>
            <a:endParaRPr lang="ru-RU" sz="39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57686" y="1428736"/>
            <a:ext cx="4433126" cy="4533912"/>
          </a:xfrm>
        </p:spPr>
        <p:txBody>
          <a:bodyPr>
            <a:noAutofit/>
          </a:bodyPr>
          <a:lstStyle/>
          <a:p>
            <a:pPr algn="just"/>
            <a:r>
              <a:rPr lang="ru-RU" sz="2400" b="1" dirty="0" smtClean="0"/>
              <a:t>Информатика</a:t>
            </a:r>
            <a:r>
              <a:rPr lang="ru-RU" sz="2400" dirty="0" smtClean="0"/>
              <a:t> использует естественный язык для создания информационных моделей;</a:t>
            </a:r>
          </a:p>
          <a:p>
            <a:pPr algn="just"/>
            <a:r>
              <a:rPr lang="ru-RU" sz="2400" b="1" dirty="0" smtClean="0"/>
              <a:t>словесность</a:t>
            </a:r>
            <a:r>
              <a:rPr lang="ru-RU" sz="2400" dirty="0" smtClean="0"/>
              <a:t> использует системный анализ для описания ситуаций, событий, предметов, а также информационные технологии для усиления образности художественных текстов.</a:t>
            </a:r>
            <a:endParaRPr lang="ru-RU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500174"/>
            <a:ext cx="3238500" cy="44386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7000"/>
    </mc:Choice>
    <mc:Fallback>
      <p:transition spd="slow" advClick="0" advTm="700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ИНФОРМАТИКА и МЕЖПРЕДМЕТНЫЕ СВЯЗИ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14810" y="1643050"/>
            <a:ext cx="4718878" cy="4800600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/>
              <a:t>Что дает </a:t>
            </a:r>
            <a:r>
              <a:rPr lang="ru-RU" sz="2400" b="1" dirty="0" smtClean="0"/>
              <a:t>информатика</a:t>
            </a:r>
            <a:r>
              <a:rPr lang="ru-RU" sz="2400" dirty="0" smtClean="0"/>
              <a:t> другим дисциплинам? Прежде всего, мощный вычислительный инструмент, позволяющий ускорить процесс вычислений, а значит, оптимизировать учебный процесс.</a:t>
            </a:r>
          </a:p>
          <a:p>
            <a:pPr algn="just"/>
            <a:r>
              <a:rPr lang="ru-RU" sz="2400" b="1" dirty="0" smtClean="0"/>
              <a:t>Информатика</a:t>
            </a:r>
            <a:r>
              <a:rPr lang="ru-RU" sz="2400" dirty="0" smtClean="0"/>
              <a:t> не может быть без </a:t>
            </a:r>
            <a:r>
              <a:rPr lang="ru-RU" sz="2400" b="1" dirty="0" err="1" smtClean="0"/>
              <a:t>межпредметных</a:t>
            </a:r>
            <a:r>
              <a:rPr lang="ru-RU" sz="2400" b="1" dirty="0" smtClean="0"/>
              <a:t> связей. </a:t>
            </a:r>
            <a:r>
              <a:rPr lang="ru-RU" sz="2400" dirty="0" smtClean="0"/>
              <a:t>Пожалуй, нет другого такого предмета столь насыщенного ими.</a:t>
            </a:r>
          </a:p>
          <a:p>
            <a:endParaRPr lang="ru-RU" dirty="0"/>
          </a:p>
        </p:txBody>
      </p:sp>
      <p:pic>
        <p:nvPicPr>
          <p:cNvPr id="5122" name="Picture 2" descr="компьютер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1857364"/>
            <a:ext cx="3810000" cy="381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7000"/>
    </mc:Choice>
    <mc:Fallback>
      <p:transition spd="slow" advClick="0" advTm="700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user\Рабочий стол\газета - копия2\e8074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785926"/>
            <a:ext cx="4214842" cy="350046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900" b="1" dirty="0" smtClean="0"/>
              <a:t>ИНФОРМАТИКА</a:t>
            </a:r>
            <a:endParaRPr lang="ru-RU" sz="39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29124" y="1428736"/>
            <a:ext cx="4572032" cy="4857784"/>
          </a:xfrm>
        </p:spPr>
        <p:txBody>
          <a:bodyPr>
            <a:normAutofit fontScale="85000" lnSpcReduction="10000"/>
          </a:bodyPr>
          <a:lstStyle/>
          <a:p>
            <a:r>
              <a:rPr lang="ru-RU" sz="2800" b="1" dirty="0" smtClean="0"/>
              <a:t>Информатика, </a:t>
            </a:r>
            <a:r>
              <a:rPr lang="ru-RU" sz="2800" dirty="0" smtClean="0"/>
              <a:t>как и </a:t>
            </a:r>
            <a:r>
              <a:rPr lang="ru-RU" sz="2800" u="sng" dirty="0" smtClean="0"/>
              <a:t>другие дисциплины</a:t>
            </a:r>
            <a:r>
              <a:rPr lang="ru-RU" sz="2800" dirty="0" smtClean="0"/>
              <a:t>, обладает значительным потенциалом для формирования личности будущих граждан, </a:t>
            </a:r>
          </a:p>
          <a:p>
            <a:r>
              <a:rPr lang="ru-RU" sz="2800" dirty="0" smtClean="0"/>
              <a:t>в частности их </a:t>
            </a:r>
            <a:r>
              <a:rPr lang="ru-RU" sz="2800" b="1" dirty="0" smtClean="0"/>
              <a:t>информационной культуры</a:t>
            </a:r>
            <a:r>
              <a:rPr lang="ru-RU" sz="2800" dirty="0" smtClean="0"/>
              <a:t>, которая проявляется в навыках использования информационных и коммуникационных технологий с учетом норм жизни и ценностей современного  общества.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7000"/>
    </mc:Choice>
    <mc:Fallback>
      <p:transition spd="slow" advClick="0" advTm="7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900" b="1" cap="all" dirty="0" smtClean="0"/>
              <a:t>межпредметные связи</a:t>
            </a:r>
            <a:endParaRPr lang="ru-RU" sz="39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786182" y="1428736"/>
            <a:ext cx="5143536" cy="5214974"/>
          </a:xfrm>
        </p:spPr>
        <p:txBody>
          <a:bodyPr>
            <a:normAutofit fontScale="77500" lnSpcReduction="20000"/>
          </a:bodyPr>
          <a:lstStyle/>
          <a:p>
            <a:r>
              <a:rPr lang="ru-RU" sz="3100" dirty="0" smtClean="0"/>
              <a:t>Связь между учебными предметами является, прежде всего, отражением объективно существующей связи между отдельными науками и связи наук с техникой, с практической деятельностью людей.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r>
              <a:rPr lang="ru-RU" sz="3100" dirty="0" smtClean="0"/>
              <a:t>Реализация </a:t>
            </a:r>
            <a:r>
              <a:rPr lang="ru-RU" sz="3100" dirty="0" err="1" smtClean="0"/>
              <a:t>межпредметных</a:t>
            </a:r>
            <a:r>
              <a:rPr lang="ru-RU" sz="3100" dirty="0" smtClean="0"/>
              <a:t> связей способствует систематизации, а следовательно, глубине и прочности знаний, помогает создать целостную картину мира.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785926"/>
            <a:ext cx="3386161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7000"/>
    </mc:Choice>
    <mc:Fallback>
      <p:transition spd="slow" advClick="0" advTm="700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/>
              <a:t>ИСТОЧНИКИ ИНФОРМАЦИИ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613048"/>
          </a:xfrm>
        </p:spPr>
        <p:txBody>
          <a:bodyPr>
            <a:normAutofit fontScale="25000" lnSpcReduction="20000"/>
          </a:bodyPr>
          <a:lstStyle/>
          <a:p>
            <a:r>
              <a:rPr lang="en-US" sz="5600" dirty="0" smtClean="0">
                <a:hlinkClick r:id="rId2"/>
              </a:rPr>
              <a:t>http://festival.1september.ru/articles/210490/</a:t>
            </a:r>
            <a:endParaRPr lang="ru-RU" sz="5600" dirty="0" smtClean="0"/>
          </a:p>
          <a:p>
            <a:pPr marL="82296" indent="0">
              <a:buNone/>
            </a:pPr>
            <a:r>
              <a:rPr lang="ru-RU" sz="2400" dirty="0" smtClean="0"/>
              <a:t> </a:t>
            </a:r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pPr marL="82296" indent="0" algn="ctr">
              <a:buNone/>
            </a:pPr>
            <a:endParaRPr lang="ru-RU" sz="19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ru-RU" sz="19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Успехов!!!</a:t>
            </a:r>
            <a:endParaRPr lang="ru-RU" sz="19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7000"/>
    </mc:Choice>
    <mc:Fallback>
      <p:transition spd="slow" advClick="0" advTm="7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Спасибо за внимание!</a:t>
            </a:r>
            <a:endParaRPr lang="ru-RU" sz="4000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285860"/>
            <a:ext cx="4519618" cy="40179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7000">
        <p:sndAc>
          <p:stSnd loop="1">
            <p:snd r:embed="rId2" name="wind.wav"/>
          </p:stSnd>
        </p:sndAc>
      </p:transition>
    </mc:Choice>
    <mc:Fallback>
      <p:transition spd="slow" advClick="0" advTm="7000">
        <p:sndAc>
          <p:stSnd loop="1">
            <p:snd r:embed="rId2" name="wind.wav"/>
          </p:stSnd>
        </p:sndAc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500042"/>
            <a:ext cx="7790712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ИНФОРМАТИКА и МЕЖПРЕДМЕТНЫЕ СВЯЗИ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214414" y="1738290"/>
            <a:ext cx="7643866" cy="511971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b="1" dirty="0" smtClean="0"/>
              <a:t>Информатика</a:t>
            </a:r>
            <a:r>
              <a:rPr lang="ru-RU" sz="2400" dirty="0" smtClean="0"/>
              <a:t> </a:t>
            </a:r>
            <a:r>
              <a:rPr lang="ru-RU" sz="2400" dirty="0" err="1" smtClean="0"/>
              <a:t>инновационна</a:t>
            </a:r>
            <a:r>
              <a:rPr lang="ru-RU" sz="2400" dirty="0" smtClean="0"/>
              <a:t> по самой своей природе. Этот предмет наиболее активно использует средства, предоставляемые персональным компьютером, а именно электронные образовательные ресурсы, обучающие программы, энциклопедии, средства тестирования и т.д.</a:t>
            </a:r>
          </a:p>
          <a:p>
            <a:pPr algn="just">
              <a:buNone/>
            </a:pPr>
            <a:r>
              <a:rPr lang="ru-RU" sz="2400" b="1" dirty="0" smtClean="0"/>
              <a:t>Информатика</a:t>
            </a:r>
            <a:r>
              <a:rPr lang="ru-RU" sz="2400" dirty="0" smtClean="0"/>
              <a:t> не может быть без </a:t>
            </a:r>
            <a:r>
              <a:rPr lang="ru-RU" sz="2400" b="1" dirty="0" err="1" smtClean="0"/>
              <a:t>межпредметных</a:t>
            </a:r>
            <a:r>
              <a:rPr lang="ru-RU" sz="2400" b="1" dirty="0" smtClean="0"/>
              <a:t> связей</a:t>
            </a:r>
            <a:r>
              <a:rPr lang="ru-RU" sz="2400" dirty="0" smtClean="0"/>
              <a:t>. Пожалуй, нет другого такого предмета столь насыщенного ими. Зачастую информатику превратно воспринимают как служанку других «более серьезных» предметов. </a:t>
            </a:r>
            <a:endParaRPr lang="ru-RU" sz="24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7000"/>
    </mc:Choice>
    <mc:Fallback>
      <p:transition spd="slow" advClick="0" advTm="7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488" y="571480"/>
            <a:ext cx="5972172" cy="92869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Межпредметные связи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643174" y="1785926"/>
            <a:ext cx="6215106" cy="4286280"/>
          </a:xfrm>
        </p:spPr>
        <p:txBody>
          <a:bodyPr>
            <a:normAutofit/>
          </a:bodyPr>
          <a:lstStyle/>
          <a:p>
            <a:pPr marL="265113" indent="-265113"/>
            <a:r>
              <a:rPr lang="ru-RU" sz="2400" spc="150" dirty="0" smtClean="0"/>
              <a:t>Межпредметные связи  являются конкретным выражением интеграционных процессов, происходящих сегодня в науке и в жизни общества. </a:t>
            </a:r>
          </a:p>
          <a:p>
            <a:pPr marL="265113" indent="-265113"/>
            <a:r>
              <a:rPr lang="ru-RU" sz="2400" spc="150" dirty="0" smtClean="0"/>
              <a:t>Эти связи играют важную роль в повышении практической и научно-теоретической подготовки студентов, существенной особенностью которой является овладение ими обобщенным характером познавательной деятельности.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7000"/>
    </mc:Choice>
    <mc:Fallback>
      <p:transition spd="slow" advClick="0" advTm="7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2852"/>
          <a:ext cx="7499350" cy="6572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7000"/>
    </mc:Choice>
    <mc:Fallback>
      <p:transition spd="slow" advClick="0" advTm="7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74320"/>
            <a:ext cx="7790712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МАТЕМАТИКА и ИНФОРМАТИКА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857620" y="1500174"/>
            <a:ext cx="5072066" cy="4663440"/>
          </a:xfrm>
        </p:spPr>
        <p:txBody>
          <a:bodyPr>
            <a:normAutofit/>
          </a:bodyPr>
          <a:lstStyle/>
          <a:p>
            <a:pPr algn="just"/>
            <a:r>
              <a:rPr lang="ru-RU" sz="2000" b="1" dirty="0" smtClean="0"/>
              <a:t>Математика</a:t>
            </a:r>
            <a:r>
              <a:rPr lang="ru-RU" sz="2000" dirty="0" smtClean="0"/>
              <a:t> предлагает исследователю ряд математических методов, позволяющих не только получить числовые характеристики исследуемого объекта, но и промоделировать его поведение под влиянием различных факторов.</a:t>
            </a:r>
          </a:p>
          <a:p>
            <a:pPr algn="just"/>
            <a:r>
              <a:rPr lang="ru-RU" sz="2000" b="1" dirty="0" smtClean="0"/>
              <a:t>Информатика</a:t>
            </a:r>
            <a:r>
              <a:rPr lang="ru-RU" sz="2000" dirty="0" smtClean="0"/>
              <a:t> предоставляет </a:t>
            </a:r>
            <a:r>
              <a:rPr lang="ru-RU" sz="2000" u="sng" dirty="0" smtClean="0"/>
              <a:t>инструментарий</a:t>
            </a:r>
            <a:r>
              <a:rPr lang="ru-RU" sz="2000" dirty="0" smtClean="0"/>
              <a:t>, который позволяет повысить точность и сократить трудоемкость сложных мероприятий, недоступные при господстве «ручной» технологии.</a:t>
            </a:r>
          </a:p>
          <a:p>
            <a:endParaRPr lang="ru-RU" sz="2400" dirty="0" smtClean="0"/>
          </a:p>
          <a:p>
            <a:endParaRPr lang="ru-RU" sz="2100" dirty="0" smtClean="0"/>
          </a:p>
          <a:p>
            <a:endParaRPr lang="ru-RU" dirty="0"/>
          </a:p>
        </p:txBody>
      </p:sp>
      <p:pic>
        <p:nvPicPr>
          <p:cNvPr id="5" name="Содержимое 4" descr="http://lib3.podelise.ru/tw_files2/urls_22/4/d-3566/3566_html_e79d396.png"/>
          <p:cNvPicPr>
            <a:picLocks noGrp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1785926"/>
            <a:ext cx="3357586" cy="35634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7000"/>
    </mc:Choice>
    <mc:Fallback>
      <p:transition spd="slow" advClick="0" advTm="7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862150" cy="1143000"/>
          </a:xfrm>
        </p:spPr>
        <p:txBody>
          <a:bodyPr>
            <a:normAutofit/>
          </a:bodyPr>
          <a:lstStyle/>
          <a:p>
            <a:r>
              <a:rPr lang="ru-RU" b="1" dirty="0" smtClean="0"/>
              <a:t>ФИЗИКА и ИНФОРМАТИКА</a:t>
            </a:r>
            <a:endParaRPr lang="ru-RU" dirty="0"/>
          </a:p>
        </p:txBody>
      </p:sp>
      <p:pic>
        <p:nvPicPr>
          <p:cNvPr id="3" name="Рисунок 2" descr="http://eos.ibi.spb.ru/pluginfile.php/79102/course/section/14982/itwtiauzh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4" y="1928802"/>
            <a:ext cx="3500462" cy="35623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4357686" y="1643050"/>
            <a:ext cx="435775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2000" dirty="0" smtClean="0"/>
              <a:t>Эта связь будет усиливаться в связи с внедрением новых </a:t>
            </a:r>
            <a:r>
              <a:rPr lang="ru-RU" sz="2000" b="1" dirty="0" smtClean="0"/>
              <a:t>компьютерных</a:t>
            </a:r>
            <a:br>
              <a:rPr lang="ru-RU" sz="2000" b="1" dirty="0" smtClean="0"/>
            </a:br>
            <a:r>
              <a:rPr lang="ru-RU" sz="2000" b="1" dirty="0" smtClean="0"/>
              <a:t>технологий</a:t>
            </a:r>
            <a:r>
              <a:rPr lang="ru-RU" sz="2000" dirty="0" smtClean="0"/>
              <a:t> в жизнь человека, опять - таки этот прорыв в технике невозможен без знания </a:t>
            </a:r>
            <a:r>
              <a:rPr lang="ru-RU" sz="2000" b="1" dirty="0" smtClean="0"/>
              <a:t>физических законов, процессов</a:t>
            </a:r>
            <a:r>
              <a:rPr lang="ru-RU" sz="2000" dirty="0" smtClean="0"/>
              <a:t> в тех же самых полупроводниках без которых не было даже электронных наручных часов. </a:t>
            </a:r>
          </a:p>
          <a:p>
            <a:pPr algn="just">
              <a:buFont typeface="Arial" pitchFamily="34" charset="0"/>
              <a:buChar char="•"/>
            </a:pPr>
            <a:r>
              <a:rPr lang="ru-RU" sz="2000" dirty="0" smtClean="0"/>
              <a:t>В тоже время без </a:t>
            </a:r>
            <a:r>
              <a:rPr lang="ru-RU" sz="2000" b="1" dirty="0" smtClean="0"/>
              <a:t>компьютера</a:t>
            </a:r>
            <a:r>
              <a:rPr lang="ru-RU" sz="2000" dirty="0" smtClean="0"/>
              <a:t>, этого мощного устройства обработки информации, невозможен</a:t>
            </a:r>
            <a:br>
              <a:rPr lang="ru-RU" sz="2000" dirty="0" smtClean="0"/>
            </a:br>
            <a:r>
              <a:rPr lang="ru-RU" sz="2000" dirty="0" smtClean="0"/>
              <a:t>дальнейший прогресс в развитии </a:t>
            </a:r>
            <a:r>
              <a:rPr lang="ru-RU" sz="2000" b="1" dirty="0" smtClean="0"/>
              <a:t>физики </a:t>
            </a:r>
            <a:r>
              <a:rPr lang="ru-RU" sz="2000" dirty="0" smtClean="0"/>
              <a:t>и других наук. </a:t>
            </a:r>
            <a:endParaRPr lang="ru-RU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7000"/>
    </mc:Choice>
    <mc:Fallback>
      <p:transition spd="slow" advClick="0" advTm="7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57653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ФИЗИКА, МАТЕМАТИКА и ИНФОРМАТИКА</a:t>
            </a:r>
            <a:endParaRPr lang="ru-RU" dirty="0"/>
          </a:p>
        </p:txBody>
      </p:sp>
      <p:pic>
        <p:nvPicPr>
          <p:cNvPr id="4" name="Содержимое 3" descr="http://www.gou1518.ru/bimages/2_11_11_2_mat.JPG"/>
          <p:cNvPicPr>
            <a:picLocks noGrp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4" y="1785926"/>
            <a:ext cx="3254383" cy="354330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868" y="1725501"/>
            <a:ext cx="5429288" cy="470898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000" b="1" dirty="0" smtClean="0"/>
              <a:t>Физика</a:t>
            </a:r>
            <a:r>
              <a:rPr lang="ru-RU" sz="2000" dirty="0" smtClean="0"/>
              <a:t> неразрывно связана </a:t>
            </a:r>
            <a:r>
              <a:rPr lang="ru-RU" sz="2000" b="1" dirty="0" smtClean="0"/>
              <a:t>с математикой</a:t>
            </a:r>
            <a:r>
              <a:rPr lang="ru-RU" sz="2000" dirty="0" smtClean="0"/>
              <a:t>. Математика дает физике средства и приемы общего и точного выражения зависимости между физическими величинами.</a:t>
            </a:r>
          </a:p>
          <a:p>
            <a:pPr algn="just"/>
            <a:r>
              <a:rPr lang="ru-RU" sz="2000" dirty="0" smtClean="0"/>
              <a:t>Из предмета </a:t>
            </a:r>
            <a:r>
              <a:rPr lang="ru-RU" sz="2000" b="1" dirty="0" smtClean="0"/>
              <a:t>математики:</a:t>
            </a:r>
            <a:r>
              <a:rPr lang="ru-RU" sz="2000" dirty="0" smtClean="0"/>
              <a:t> построение графиков движения, вектора, решение уравнений, использование математических формул, действий для осуществления расчетов.</a:t>
            </a:r>
          </a:p>
          <a:p>
            <a:pPr algn="just"/>
            <a:r>
              <a:rPr lang="ru-RU" sz="2000" dirty="0" smtClean="0"/>
              <a:t>Из предмета </a:t>
            </a:r>
            <a:r>
              <a:rPr lang="ru-RU" sz="2000" b="1" dirty="0" smtClean="0"/>
              <a:t>информатики</a:t>
            </a:r>
            <a:r>
              <a:rPr lang="ru-RU" sz="2000" dirty="0" smtClean="0"/>
              <a:t>: моделирование физических явлений с помощью компьютера, решение уравнений о движении тел с помощью составления программ, построение графиков, создание таблиц.</a:t>
            </a: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7000"/>
    </mc:Choice>
    <mc:Fallback>
      <p:transition spd="slow" advClick="0" advTm="7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МАТЕМАТИКА и БИОЛОГИЯ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357686" y="1524000"/>
            <a:ext cx="4572032" cy="4663440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/>
              <a:t>Симметрия и асимметрия в окружающем мире находятся рядом. Симметрия лежит в основе всего, она - первооснова Красоты...</a:t>
            </a:r>
          </a:p>
          <a:p>
            <a:pPr algn="just"/>
            <a:r>
              <a:rPr lang="ru-RU" sz="2400" dirty="0" smtClean="0"/>
              <a:t>Посидим у костра, полюбуемся деревьями, Зубчатые ели, величавые сосны.  Даже в темноте их не спутаешь. У каждой породы своя конфигурация, своя симметрия. </a:t>
            </a:r>
            <a:endParaRPr lang="ru-RU" sz="2400" dirty="0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1714488"/>
            <a:ext cx="3860454" cy="378621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7000"/>
    </mc:Choice>
    <mc:Fallback>
      <p:transition spd="slow" advClick="0" advTm="7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320"/>
            <a:ext cx="8933688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ФИЗИКА, ГЕОГРАФИЯ И БИОЛОГИЯ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86248" y="1571612"/>
            <a:ext cx="4857752" cy="5115894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sz="3100" dirty="0" smtClean="0"/>
              <a:t>У природы «нет плохой погоды», но отнюдь «не каждая погода благодать». Одной из характеристик погоды является </a:t>
            </a:r>
            <a:r>
              <a:rPr lang="ru-RU" sz="3100" b="1" dirty="0" smtClean="0"/>
              <a:t>относительная влажность </a:t>
            </a:r>
            <a:r>
              <a:rPr lang="ru-RU" sz="3100" dirty="0" smtClean="0"/>
              <a:t>воздуха. </a:t>
            </a:r>
          </a:p>
          <a:p>
            <a:pPr algn="just"/>
            <a:r>
              <a:rPr lang="ru-RU" sz="3100" dirty="0" smtClean="0"/>
              <a:t>Содержание водяного пара в атмосфере − это не только </a:t>
            </a:r>
            <a:r>
              <a:rPr lang="ru-RU" sz="3100" b="1" dirty="0" smtClean="0"/>
              <a:t>физическое </a:t>
            </a:r>
            <a:r>
              <a:rPr lang="ru-RU" sz="3100" dirty="0" smtClean="0"/>
              <a:t>явление, но и определение </a:t>
            </a:r>
            <a:r>
              <a:rPr lang="ru-RU" sz="3100" b="1" dirty="0" smtClean="0"/>
              <a:t>географических</a:t>
            </a:r>
            <a:r>
              <a:rPr lang="ru-RU" sz="3100" dirty="0" smtClean="0"/>
              <a:t> понятий − погода и климат, </a:t>
            </a:r>
            <a:r>
              <a:rPr lang="ru-RU" sz="3100" b="1" dirty="0" smtClean="0"/>
              <a:t>биологических</a:t>
            </a:r>
            <a:r>
              <a:rPr lang="ru-RU" sz="3100" dirty="0" smtClean="0"/>
              <a:t> − дыхание живых организмов, фотосинтез.</a:t>
            </a:r>
          </a:p>
          <a:p>
            <a:endParaRPr lang="ru-RU" dirty="0"/>
          </a:p>
        </p:txBody>
      </p:sp>
      <p:pic>
        <p:nvPicPr>
          <p:cNvPr id="22532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4" y="1643050"/>
            <a:ext cx="4003857" cy="36433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7000"/>
    </mc:Choice>
    <mc:Fallback>
      <p:transition spd="slow" advClick="0" advTm="7000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1517</TotalTime>
  <Words>717</Words>
  <Application>Microsoft Office PowerPoint</Application>
  <PresentationFormat>Экран (4:3)</PresentationFormat>
  <Paragraphs>83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Солнцестояние</vt:lpstr>
      <vt:lpstr>Информатика и межпредметные связи</vt:lpstr>
      <vt:lpstr>ИНФОРМАТИКА и МЕЖПРЕДМЕТНЫЕ СВЯЗИ </vt:lpstr>
      <vt:lpstr>Межпредметные связи </vt:lpstr>
      <vt:lpstr>Презентация PowerPoint</vt:lpstr>
      <vt:lpstr>МАТЕМАТИКА и ИНФОРМАТИКА</vt:lpstr>
      <vt:lpstr>ФИЗИКА и ИНФОРМАТИКА</vt:lpstr>
      <vt:lpstr>ФИЗИКА, МАТЕМАТИКА и ИНФОРМАТИКА</vt:lpstr>
      <vt:lpstr>МАТЕМАТИКА и БИОЛОГИЯ </vt:lpstr>
      <vt:lpstr>ФИЗИКА, ГЕОГРАФИЯ И БИОЛОГИЯ </vt:lpstr>
      <vt:lpstr>БИОЛОГИЯ И ХИМИЯ </vt:lpstr>
      <vt:lpstr>ИНФОРМАТИКА и АНГЛИЙСКИЙ ЯЗЫК</vt:lpstr>
      <vt:lpstr>ФИЗИКА и АСТРОНОМИЯ </vt:lpstr>
      <vt:lpstr>ИНФОРМАТИКА и ИЗО</vt:lpstr>
      <vt:lpstr>ИНФОРМАТИКА и ЛИТЕРАТУРА</vt:lpstr>
      <vt:lpstr>ИНФОРМАТИКА и МЕЖПРЕДМЕТНЫЕ СВЯЗИ</vt:lpstr>
      <vt:lpstr>ИНФОРМАТИКА</vt:lpstr>
      <vt:lpstr>межпредметные связи</vt:lpstr>
      <vt:lpstr>ИСТОЧНИКИ ИНФОРМАЦИИ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Информационные технологии и их внедрение в учебный процесс</dc:title>
  <dc:creator>Admin</dc:creator>
  <cp:lastModifiedBy>Ученик10</cp:lastModifiedBy>
  <cp:revision>175</cp:revision>
  <dcterms:modified xsi:type="dcterms:W3CDTF">2015-11-14T02:30:43Z</dcterms:modified>
</cp:coreProperties>
</file>