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39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дминистратор\Desktop\планирование\про животных\животные\Funny_wallpapers_Fright_giraffe_024091_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Администратор\Desktop\планирование\про животных\животные\jivotniy_mir25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Администратор\Desktop\планирование\про животных\животные\standing_ring-tailed_lemur__berenty_reserve__madagasca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3147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Администратор\Desktop\планирование\про животных\животные\yahooeu_ru_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01156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Администратор\Desktop\планирование\про животных\животные\29G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Администратор\Desktop\планирование\про животных\животные\12865_6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Администратор\Desktop\планирование\про животных\животные\wild-cat-big-cat-leopard-animals-2048x25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Администратор\Desktop\планирование\про животных\животные\1295120824_crocodile-jawsw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Администратор\Desktop\планирование\про животных\животные\5903_bi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Власта</dc:creator>
  <cp:lastModifiedBy>Алексей</cp:lastModifiedBy>
  <cp:revision>2</cp:revision>
  <dcterms:created xsi:type="dcterms:W3CDTF">2014-04-12T08:22:52Z</dcterms:created>
  <dcterms:modified xsi:type="dcterms:W3CDTF">2014-04-12T08:42:37Z</dcterms:modified>
</cp:coreProperties>
</file>