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70F21-C320-4A7E-A8D6-525FA32367B9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6683C-A449-48EB-8AD9-4179EA921A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86;&#1080;%20&#1076;&#1086;&#1082;&#1091;&#1084;&#1077;&#1085;&#1090;&#1099;\&#1048;&#1089;&#1090;&#1086;&#1088;&#1080;&#1103;%20&#1042;&#1048;&#1044;&#1045;&#1054;%20&#1055;&#1054;%20&#1048;&#1057;&#1058;&#1054;&#1056;&#1048;&#1048;\&#1075;&#1086;&#1076;&#1091;&#1085;&#1086;&#1074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86;&#1080;%20&#1076;&#1086;&#1082;&#1091;&#1084;&#1077;&#1085;&#1090;&#1099;\&#1048;&#1089;&#1090;&#1086;&#1088;&#1080;&#1103;%20&#1042;&#1048;&#1044;&#1045;&#1054;%20&#1055;&#1054;%20&#1048;&#1057;&#1058;&#1054;&#1056;&#1048;&#1048;\1&#1082;&#1072;&#1085;&#1072;&#1083;.'&#1044;&#1086;&#1073;&#1088;&#1086;&#1077;%20&#1091;&#1090;&#1088;&#1086;'.%20&#1050;&#1072;&#1082;%20&#1091;&#1090;&#1102;&#1078;&#1080;&#1083;&#1080;%20&#1087;&#1088;&#1077;&#1076;&#1082;&#1080;.mp4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44;&#1086;&#1084;\Desktop\&#1044;&#1045;&#1053;&#1068;%20&#1042;%20&#1048;&#1057;&#1058;&#1054;&#1056;&#1048;&#1048;\17%20&#1092;&#1077;&#1074;&#1088;&#1072;&#1083;&#1103;\&#1056;&#1086;&#1084;&#1072;&#1085;&#1086;&#1074;&#1099;.%20&#1040;&#1085;&#1085;&#1072;%20&#1048;&#1086;&#1072;&#1085;&#1085;&#1086;&#1074;&#1085;&#1072;.%20StarMedia.%20Babich-Design.%202013.mp4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86;&#1080;%20&#1076;&#1086;&#1082;&#1091;&#1084;&#1077;&#1085;&#1090;&#1099;\&#1048;&#1089;&#1090;&#1086;&#1088;&#1080;&#1103;%20&#1042;&#1048;&#1044;&#1045;&#1054;%20&#1055;&#1054;%20&#1048;&#1057;&#1058;&#1054;&#1056;&#1048;&#1048;\&#1101;&#1088;&#1084;&#1080;&#1090;&#1072;&#1078;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Дом\Desktop\17HannahFrostyTundra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2852"/>
            <a:ext cx="9144001" cy="626771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14678" y="1571612"/>
            <a:ext cx="2586533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17</a:t>
            </a:r>
            <a:endParaRPr lang="ru-RU" sz="1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3643314"/>
            <a:ext cx="57864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февраля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214290"/>
            <a:ext cx="7429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День в истории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0967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571504" cy="2143140"/>
          </a:xfrm>
        </p:spPr>
        <p:txBody>
          <a:bodyPr vert="vert270">
            <a:noAutofit/>
          </a:bodyPr>
          <a:lstStyle/>
          <a:p>
            <a:r>
              <a:rPr lang="ru-RU" sz="1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День в истории</a:t>
            </a:r>
            <a:br>
              <a:rPr lang="ru-RU" sz="1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17 февраля</a:t>
            </a:r>
            <a:r>
              <a:rPr lang="ru-RU" sz="1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1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857892"/>
            <a:ext cx="8229600" cy="76833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1598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году взошёл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на трон царь и великий князь московский Борис Годунов. </a:t>
            </a:r>
          </a:p>
        </p:txBody>
      </p:sp>
      <p:pic>
        <p:nvPicPr>
          <p:cNvPr id="5" name="годуно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214290"/>
            <a:ext cx="7429552" cy="5572164"/>
          </a:xfrm>
          <a:prstGeom prst="rect">
            <a:avLst/>
          </a:prstGeom>
        </p:spPr>
      </p:pic>
    </p:spTree>
  </p:cSld>
  <p:clrMapOvr>
    <a:masterClrMapping/>
  </p:clrMapOvr>
  <p:transition spd="slow" advTm="13164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8229600" cy="1285860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 1636 году появился первый утюг у челяди российского двора.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-5400000">
            <a:off x="-2750339" y="2750339"/>
            <a:ext cx="6858000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r>
              <a:rPr kumimoji="0" lang="ru-RU" sz="3600" b="1" i="0" u="none" strike="noStrike" kern="1200" cap="none" spc="0" normalizeH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88" y="5322733"/>
            <a:ext cx="1714512" cy="153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5572140"/>
            <a:ext cx="1643075" cy="109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1канал.'Доброе утро'. Как утюжили пред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714612" y="2000240"/>
            <a:ext cx="3714776" cy="2786082"/>
          </a:xfrm>
          <a:prstGeom prst="rect">
            <a:avLst/>
          </a:prstGeom>
        </p:spPr>
      </p:pic>
    </p:spTree>
  </p:cSld>
  <p:clrMapOvr>
    <a:masterClrMapping/>
  </p:clrMapOvr>
  <p:transition spd="slow" advTm="15698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"/>
            <a:ext cx="8286776" cy="16430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В 1740 году (6 февраля по ст. ст.) в правление АННЫ ИОАННОВНЫ устроена «курьезная» свадьба шута князя Михаила Алексеевича ГОЛИЦЫНА с шутихой калмычкой Анной БУЖЕНИНОВОЙ.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-5400000">
            <a:off x="-2928946" y="2571732"/>
            <a:ext cx="7215214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r>
              <a:rPr kumimoji="0" lang="ru-RU" sz="3600" b="1" i="0" u="none" strike="noStrike" kern="1200" cap="none" spc="0" normalizeH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омановы. Анна Иоанновна. StarMedia. Babich-Design. 2013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1714480" y="1714488"/>
            <a:ext cx="6500826" cy="48756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9224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Зима в тот год была невероятно холодной: морозы достигали 45 градусов. Для свадьбы на Неве был специально выстроен Ледяной дом, стены, двери, окна, вся мебель и посуда в котором были изготовлены из льда.</a:t>
            </a:r>
            <a:endParaRPr lang="ru-RU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7" y="1928802"/>
            <a:ext cx="657226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15896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В 1795 году в Англии выкопана картофелина весом в 8,3 кг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9049" y="3000372"/>
            <a:ext cx="5294319" cy="331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0"/>
            <a:ext cx="3071834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b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2387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 1797 году за несогласие с военной реформой Павла I отправлен в отставку фельдмаршал А. Суворов. </a:t>
            </a:r>
          </a:p>
          <a:p>
            <a:pPr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143248"/>
            <a:ext cx="2667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071809"/>
            <a:ext cx="2714644" cy="35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0"/>
            <a:ext cx="3071834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b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Tm="10717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1714488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 1852 году для публики впервые открыты художественные собрания петербургского Эрмитажа. </a:t>
            </a:r>
          </a:p>
          <a:p>
            <a:pPr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-5400000">
            <a:off x="-2893231" y="2893231"/>
            <a:ext cx="6858000" cy="1071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r>
              <a:rPr lang="ru-RU" sz="3600" b="1" dirty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эрмитаж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1857364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slow" advTm="11537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00042"/>
            <a:ext cx="5214974" cy="30003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В 1863 году В Женеве основывается организация Международного Красного Креста, первоначально - добровольное общество помощи военнопленным, больным и раненым воинам. </a:t>
            </a:r>
          </a:p>
          <a:p>
            <a:pPr>
              <a:buNone/>
            </a:pP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 rot="-5400000">
            <a:off x="-2893231" y="2893231"/>
            <a:ext cx="6858000" cy="10715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r>
              <a:rPr lang="ru-RU" sz="3600" b="1" dirty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17 февраля</a:t>
            </a:r>
            <a: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3286148" cy="266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143372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Благотворительная Программа Российского Красного Креста по оказанию помощи пострадавшим от наводнений </a:t>
            </a: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в регионах Дальнего Востока в 2013 году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86190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521884"/>
            <a:ext cx="3643306" cy="204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23681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0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213</Words>
  <Application>Microsoft Office PowerPoint</Application>
  <PresentationFormat>Экран (4:3)</PresentationFormat>
  <Paragraphs>20</Paragraphs>
  <Slides>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День в истории 17 февраля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20</cp:revision>
  <dcterms:created xsi:type="dcterms:W3CDTF">2014-02-15T16:07:25Z</dcterms:created>
  <dcterms:modified xsi:type="dcterms:W3CDTF">2014-02-15T19:20:35Z</dcterms:modified>
</cp:coreProperties>
</file>