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3" r:id="rId4"/>
    <p:sldId id="289" r:id="rId5"/>
    <p:sldId id="288" r:id="rId6"/>
    <p:sldId id="290" r:id="rId7"/>
    <p:sldId id="286" r:id="rId8"/>
    <p:sldId id="285" r:id="rId9"/>
    <p:sldId id="281" r:id="rId10"/>
    <p:sldId id="275" r:id="rId11"/>
    <p:sldId id="282" r:id="rId12"/>
    <p:sldId id="283" r:id="rId13"/>
    <p:sldId id="284" r:id="rId14"/>
    <p:sldId id="264" r:id="rId15"/>
    <p:sldId id="277" r:id="rId1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EFEFE"/>
    <a:srgbClr val="000099"/>
    <a:srgbClr val="800000"/>
    <a:srgbClr val="9900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4" autoAdjust="0"/>
  </p:normalViewPr>
  <p:slideViewPr>
    <p:cSldViewPr>
      <p:cViewPr varScale="1">
        <p:scale>
          <a:sx n="53" d="100"/>
          <a:sy n="53" d="100"/>
        </p:scale>
        <p:origin x="-78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7EAB66-9780-4EEA-A40B-965C4D17499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22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E09757-2FF9-4130-A3EA-990367360D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1318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FBBA8-1FCD-484D-B8A3-EFA6E12565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1489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055C09-A9DF-403F-A54A-A7BE9CC4E3A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241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343EB9-40FA-4229-8719-DDA20FD531E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9347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88D829-03A9-4CB4-987E-49179A56F1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5623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D5C12C-D981-4CEC-872C-879B76A97A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8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D010E2-4099-4AD9-8EE5-15E91D93E9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9433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8BE48C-689D-41DD-9B6B-76D720B85C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05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CCC3E7-DC08-4EAA-A85A-9E496C178F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2488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9F8D4E-0B59-44F8-AAC2-299124363D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7015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62F42DC-D1F0-4ABB-ACEB-2EFFCEAB145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kartinki-vernisazh.ru/_ph/79/1/984639957.jpg" TargetMode="External"/><Relationship Id="rId3" Type="http://schemas.openxmlformats.org/officeDocument/2006/relationships/hyperlink" Target="https://www.chitalnya.ru/upload3/241/854f9302e875766af9dae80b25dc3e39.gif" TargetMode="External"/><Relationship Id="rId7" Type="http://schemas.openxmlformats.org/officeDocument/2006/relationships/hyperlink" Target="http://www.stihi.ru/pics/2013/09/08/9551.gif" TargetMode="External"/><Relationship Id="rId12" Type="http://schemas.openxmlformats.org/officeDocument/2006/relationships/hyperlink" Target="http://justclickit.ru/flash/other/other%20(1449).gif" TargetMode="External"/><Relationship Id="rId2" Type="http://schemas.openxmlformats.org/officeDocument/2006/relationships/hyperlink" Target="http://oboi-na-stol.com/raznoe-ostrov-pashi-moai-statui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dn01.ru/files/users/images/3c/e8/3ce8ff25a663968aed9806f2fc69fe45.gif" TargetMode="External"/><Relationship Id="rId11" Type="http://schemas.openxmlformats.org/officeDocument/2006/relationships/hyperlink" Target="https://www.cwcboe.org/cms/lib04/NJ01001185/Centricity/Domain/158/WORLD.gif" TargetMode="External"/><Relationship Id="rId5" Type="http://schemas.openxmlformats.org/officeDocument/2006/relationships/hyperlink" Target="http://animashki.kak2z.org/pic/23/ludia-923.gif" TargetMode="External"/><Relationship Id="rId10" Type="http://schemas.openxmlformats.org/officeDocument/2006/relationships/hyperlink" Target="http://www.priroda.inc.ru/animation/korabli/Schiffe403.gif" TargetMode="External"/><Relationship Id="rId4" Type="http://schemas.openxmlformats.org/officeDocument/2006/relationships/hyperlink" Target="http://www.playcast.ru/uploads/2013/01/06/4380127.gif" TargetMode="External"/><Relationship Id="rId9" Type="http://schemas.openxmlformats.org/officeDocument/2006/relationships/hyperlink" Target="https://ph0.qna.center/storage/photos/grande36/1314195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457200"/>
            <a:ext cx="7010400" cy="16002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Путешествие </a:t>
            </a:r>
            <a:b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ВОКРУГ СВЕТА</a:t>
            </a:r>
          </a:p>
        </p:txBody>
      </p:sp>
      <p:pic>
        <p:nvPicPr>
          <p:cNvPr id="2051" name="Picture 5" descr="C:\Users\User\Pictures\география\egipet_lodk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057400"/>
            <a:ext cx="17399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14" descr="http://www.playcast.ru/uploads/2013/01/06/438012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651125"/>
            <a:ext cx="274002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6" descr="http://w.w.w.priroda.inc.ru/animation/korabli/Schiffe40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590800"/>
            <a:ext cx="17684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5486400"/>
            <a:ext cx="45720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kern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+mj-ea"/>
                <a:cs typeface="+mj-cs"/>
              </a:rPr>
              <a:t>     За 10 дней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D:\АНИМАЦИЯ - ФОН\13\слайды\1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381000" y="304800"/>
            <a:ext cx="8229600" cy="65532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ru-RU" sz="4400" kern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+mj-ea"/>
                <a:cs typeface="+mj-cs"/>
              </a:rPr>
              <a:t> Вам предстоит множество наблюдений. Записывайте их результаты в судовой журнал. И помните, что аккуратность заполнения – залог научных достижений.</a:t>
            </a:r>
          </a:p>
          <a:p>
            <a:pPr algn="ctr" eaLnBrk="1" hangingPunct="1">
              <a:defRPr/>
            </a:pPr>
            <a:r>
              <a:rPr lang="ru-RU" sz="4400" b="1" kern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+mj-ea"/>
                <a:cs typeface="+mj-cs"/>
              </a:rPr>
              <a:t>Желаем вам приятного путешествия!</a:t>
            </a:r>
            <a:endParaRPr lang="ru-RU" sz="4400" b="1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D:\АНИМАЦИЯ - ФОН\13\слайды\1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304800"/>
            <a:ext cx="9144000" cy="666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381000" y="304800"/>
            <a:ext cx="8229600" cy="65532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ru-RU" sz="4400" kern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+mj-ea"/>
                <a:cs typeface="+mj-cs"/>
              </a:rPr>
              <a:t> </a:t>
            </a:r>
            <a:r>
              <a:rPr lang="ru-RU" sz="4400" b="1" kern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+mj-ea"/>
                <a:cs typeface="+mj-cs"/>
              </a:rPr>
              <a:t>Русский язык</a:t>
            </a:r>
          </a:p>
          <a:p>
            <a:pPr algn="ctr" eaLnBrk="1" hangingPunct="1">
              <a:defRPr/>
            </a:pPr>
            <a:endParaRPr lang="ru-RU" sz="4400" b="1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119188" y="2967038"/>
            <a:ext cx="95011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7906" y="1295400"/>
            <a:ext cx="350230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 буна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50041" y="2495729"/>
            <a:ext cx="564391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 100 вой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50041" y="3890666"/>
            <a:ext cx="5946159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 100 </a:t>
            </a:r>
            <a:r>
              <a:rPr lang="ru-RU" sz="7200" b="1" cap="all" dirty="0" err="1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чка</a:t>
            </a:r>
            <a:endParaRPr lang="ru-RU" sz="7200" b="1" cap="all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59970" y="5334000"/>
            <a:ext cx="3100241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 ка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D:\АНИМАЦИЯ - ФОН\13\слайды\1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304800"/>
            <a:ext cx="9144000" cy="666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381000" y="304800"/>
            <a:ext cx="8229600" cy="65532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ru-RU" sz="4400" kern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+mj-ea"/>
                <a:cs typeface="+mj-cs"/>
              </a:rPr>
              <a:t> </a:t>
            </a:r>
            <a:r>
              <a:rPr lang="ru-RU" sz="4400" b="1" kern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+mj-ea"/>
                <a:cs typeface="+mj-cs"/>
              </a:rPr>
              <a:t>Биология</a:t>
            </a:r>
          </a:p>
          <a:p>
            <a:pPr algn="ctr" eaLnBrk="1" hangingPunct="1">
              <a:defRPr/>
            </a:pPr>
            <a:endParaRPr lang="ru-RU" sz="4400" b="1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119188" y="2967038"/>
            <a:ext cx="95011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62715" y="1295400"/>
            <a:ext cx="349268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косой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02159" y="2495729"/>
            <a:ext cx="63396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косолапый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50041" y="3890666"/>
            <a:ext cx="5946159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плутовка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D:\АНИМАЦИЯ - ФОН\13\слайды\1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304800"/>
            <a:ext cx="9144000" cy="666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381000" y="304800"/>
            <a:ext cx="8229600" cy="65532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ru-RU" sz="4400" kern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+mj-ea"/>
                <a:cs typeface="+mj-cs"/>
              </a:rPr>
              <a:t> </a:t>
            </a:r>
            <a:r>
              <a:rPr lang="ru-RU" sz="4400" b="1" kern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+mj-ea"/>
                <a:cs typeface="+mj-cs"/>
              </a:rPr>
              <a:t>География</a:t>
            </a:r>
          </a:p>
          <a:p>
            <a:pPr algn="ctr" eaLnBrk="1" hangingPunct="1">
              <a:defRPr/>
            </a:pPr>
            <a:endParaRPr lang="ru-RU" sz="4400" b="1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119188" y="2967038"/>
            <a:ext cx="95011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3" name="Рисунок 8" descr="https://arhivurokov.ru/kopilka/up/html/2017/04/23/k_58fcf9fa1aac5/411107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95400"/>
            <a:ext cx="4953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495800" y="1225550"/>
            <a:ext cx="2095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b="1"/>
              <a:t>    </a:t>
            </a:r>
            <a:r>
              <a:rPr lang="ru-RU" altLang="ru-RU" sz="2800" b="1"/>
              <a:t>о   р   е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124200" y="1595438"/>
            <a:ext cx="281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/>
              <a:t>к  о   н        р   а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32200" y="2085975"/>
            <a:ext cx="3149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/>
              <a:t>б  е       л  о   г  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632200" y="3429000"/>
            <a:ext cx="276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/>
              <a:t>г  н         з  д  о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124200" y="3849688"/>
            <a:ext cx="1892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/>
              <a:t>у  л   е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286000" y="4300538"/>
            <a:ext cx="325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/>
              <a:t>к  о н   ю   ш      я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590800" y="4737100"/>
            <a:ext cx="3352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/>
              <a:t>п  а    у   т        н  а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32200" y="5180013"/>
            <a:ext cx="191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/>
              <a:t>р  е       а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743200" y="2981325"/>
            <a:ext cx="3657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/>
              <a:t>к о   р   о       н   и   к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124200" y="2522538"/>
            <a:ext cx="2082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/>
              <a:t>н  о   р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АНИМАЦИЯ - ФОН\13\слайды\5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700"/>
            <a:ext cx="9144000" cy="64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Заголовок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676400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0" y="56388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defRPr/>
            </a:pPr>
            <a:endParaRPr lang="ru-RU" sz="4400" kern="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441" y="295529"/>
            <a:ext cx="6392984" cy="6392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E:\Вербенко\d5-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2" t="15852" r="6713" b="7303"/>
          <a:stretch/>
        </p:blipFill>
        <p:spPr bwMode="auto">
          <a:xfrm>
            <a:off x="1183341" y="3173232"/>
            <a:ext cx="1425077" cy="86536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93441" y="3173232"/>
            <a:ext cx="6357125" cy="246556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8000" b="1" cap="none" spc="0" dirty="0" smtClean="0">
                <a:ln w="5715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EFEFE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Счастливого пути</a:t>
            </a:r>
            <a:endParaRPr lang="ru-RU" sz="8000" b="1" cap="none" spc="0" dirty="0">
              <a:ln w="5715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EFEFE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47 L 0.30556 -0.13269 C 0.44271 -0.19187 0.61823 -0.23671 0.62361 -0.2136 L 0.63594 -0.16251 " pathEditMode="relative" rAng="-1076372" ptsTypes="FfFF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06" y="-8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6477000"/>
          </a:xfrm>
        </p:spPr>
        <p:txBody>
          <a:bodyPr/>
          <a:lstStyle/>
          <a:p>
            <a:pPr algn="l"/>
            <a:r>
              <a:rPr lang="ru-RU" altLang="ru-RU" sz="3600" b="1" smtClean="0"/>
              <a:t>Интернет-ресурсы.</a:t>
            </a:r>
            <a:r>
              <a:rPr lang="ru-RU" altLang="ru-RU" sz="3600" smtClean="0"/>
              <a:t/>
            </a:r>
            <a:br>
              <a:rPr lang="ru-RU" altLang="ru-RU" sz="3600" smtClean="0"/>
            </a:br>
            <a:r>
              <a:rPr lang="en-US" altLang="ru-RU" sz="1600" smtClean="0">
                <a:hlinkClick r:id="rId2"/>
              </a:rPr>
              <a:t>http://oboi-na-stol.com/raznoe-ostrov-pashi-moai-statui</a:t>
            </a:r>
            <a:r>
              <a:rPr lang="en-US" altLang="ru-RU" sz="3200" smtClean="0"/>
              <a:t> </a:t>
            </a:r>
            <a:r>
              <a:rPr lang="en-US" altLang="ru-RU" sz="1600" smtClean="0">
                <a:hlinkClick r:id="rId3"/>
              </a:rPr>
              <a:t>https://www.chitalnya.ru/upload3/241/854f9302e875766af9dae80b25dc3e39.gif</a:t>
            </a:r>
            <a:r>
              <a:rPr lang="ru-RU" altLang="ru-RU" sz="1600" smtClean="0"/>
              <a:t/>
            </a:r>
            <a:br>
              <a:rPr lang="ru-RU" altLang="ru-RU" sz="1600" smtClean="0"/>
            </a:br>
            <a:r>
              <a:rPr lang="en-US" altLang="ru-RU" sz="1600" smtClean="0">
                <a:hlinkClick r:id="rId4"/>
              </a:rPr>
              <a:t>http</a:t>
            </a:r>
            <a:r>
              <a:rPr lang="ru-RU" altLang="ru-RU" sz="1600" smtClean="0">
                <a:hlinkClick r:id="rId4"/>
              </a:rPr>
              <a:t>://</a:t>
            </a:r>
            <a:r>
              <a:rPr lang="en-US" altLang="ru-RU" sz="1600" smtClean="0">
                <a:hlinkClick r:id="rId4"/>
              </a:rPr>
              <a:t>www</a:t>
            </a:r>
            <a:r>
              <a:rPr lang="ru-RU" altLang="ru-RU" sz="1600" smtClean="0">
                <a:hlinkClick r:id="rId4"/>
              </a:rPr>
              <a:t>.</a:t>
            </a:r>
            <a:r>
              <a:rPr lang="en-US" altLang="ru-RU" sz="1600" smtClean="0">
                <a:hlinkClick r:id="rId4"/>
              </a:rPr>
              <a:t>playcast</a:t>
            </a:r>
            <a:r>
              <a:rPr lang="ru-RU" altLang="ru-RU" sz="1600" smtClean="0">
                <a:hlinkClick r:id="rId4"/>
              </a:rPr>
              <a:t>.</a:t>
            </a:r>
            <a:r>
              <a:rPr lang="en-US" altLang="ru-RU" sz="1600" smtClean="0">
                <a:hlinkClick r:id="rId4"/>
              </a:rPr>
              <a:t>ru</a:t>
            </a:r>
            <a:r>
              <a:rPr lang="ru-RU" altLang="ru-RU" sz="1600" smtClean="0">
                <a:hlinkClick r:id="rId4"/>
              </a:rPr>
              <a:t>/</a:t>
            </a:r>
            <a:r>
              <a:rPr lang="en-US" altLang="ru-RU" sz="1600" smtClean="0">
                <a:hlinkClick r:id="rId4"/>
              </a:rPr>
              <a:t>uploads</a:t>
            </a:r>
            <a:r>
              <a:rPr lang="ru-RU" altLang="ru-RU" sz="1600" smtClean="0">
                <a:hlinkClick r:id="rId4"/>
              </a:rPr>
              <a:t>/2013/01/06/4380127.</a:t>
            </a:r>
            <a:r>
              <a:rPr lang="en-US" altLang="ru-RU" sz="1600" smtClean="0">
                <a:hlinkClick r:id="rId4"/>
              </a:rPr>
              <a:t>gif</a:t>
            </a:r>
            <a:r>
              <a:rPr lang="ru-RU" altLang="ru-RU" sz="1600" smtClean="0"/>
              <a:t>       </a:t>
            </a:r>
            <a:br>
              <a:rPr lang="ru-RU" altLang="ru-RU" sz="1600" smtClean="0"/>
            </a:br>
            <a:r>
              <a:rPr lang="en-US" altLang="ru-RU" sz="1600" smtClean="0">
                <a:hlinkClick r:id="rId5"/>
              </a:rPr>
              <a:t>http</a:t>
            </a:r>
            <a:r>
              <a:rPr lang="ru-RU" altLang="ru-RU" sz="1600" smtClean="0">
                <a:hlinkClick r:id="rId5"/>
              </a:rPr>
              <a:t>://</a:t>
            </a:r>
            <a:r>
              <a:rPr lang="en-US" altLang="ru-RU" sz="1600" smtClean="0">
                <a:hlinkClick r:id="rId5"/>
              </a:rPr>
              <a:t>animashki</a:t>
            </a:r>
            <a:r>
              <a:rPr lang="ru-RU" altLang="ru-RU" sz="1600" smtClean="0">
                <a:hlinkClick r:id="rId5"/>
              </a:rPr>
              <a:t>.</a:t>
            </a:r>
            <a:r>
              <a:rPr lang="en-US" altLang="ru-RU" sz="1600" smtClean="0">
                <a:hlinkClick r:id="rId5"/>
              </a:rPr>
              <a:t>kak</a:t>
            </a:r>
            <a:r>
              <a:rPr lang="ru-RU" altLang="ru-RU" sz="1600" smtClean="0">
                <a:hlinkClick r:id="rId5"/>
              </a:rPr>
              <a:t>2</a:t>
            </a:r>
            <a:r>
              <a:rPr lang="en-US" altLang="ru-RU" sz="1600" smtClean="0">
                <a:hlinkClick r:id="rId5"/>
              </a:rPr>
              <a:t>z</a:t>
            </a:r>
            <a:r>
              <a:rPr lang="ru-RU" altLang="ru-RU" sz="1600" smtClean="0">
                <a:hlinkClick r:id="rId5"/>
              </a:rPr>
              <a:t>.</a:t>
            </a:r>
            <a:r>
              <a:rPr lang="en-US" altLang="ru-RU" sz="1600" smtClean="0">
                <a:hlinkClick r:id="rId5"/>
              </a:rPr>
              <a:t>org</a:t>
            </a:r>
            <a:r>
              <a:rPr lang="ru-RU" altLang="ru-RU" sz="1600" smtClean="0">
                <a:hlinkClick r:id="rId5"/>
              </a:rPr>
              <a:t>/</a:t>
            </a:r>
            <a:r>
              <a:rPr lang="en-US" altLang="ru-RU" sz="1600" smtClean="0">
                <a:hlinkClick r:id="rId5"/>
              </a:rPr>
              <a:t>pic</a:t>
            </a:r>
            <a:r>
              <a:rPr lang="ru-RU" altLang="ru-RU" sz="1600" smtClean="0">
                <a:hlinkClick r:id="rId5"/>
              </a:rPr>
              <a:t>/23/</a:t>
            </a:r>
            <a:r>
              <a:rPr lang="en-US" altLang="ru-RU" sz="1600" smtClean="0">
                <a:hlinkClick r:id="rId5"/>
              </a:rPr>
              <a:t>ludia</a:t>
            </a:r>
            <a:r>
              <a:rPr lang="ru-RU" altLang="ru-RU" sz="1600" smtClean="0">
                <a:hlinkClick r:id="rId5"/>
              </a:rPr>
              <a:t>-923.</a:t>
            </a:r>
            <a:r>
              <a:rPr lang="en-US" altLang="ru-RU" sz="1600" smtClean="0">
                <a:hlinkClick r:id="rId5"/>
              </a:rPr>
              <a:t>gif</a:t>
            </a:r>
            <a:r>
              <a:rPr lang="ru-RU" altLang="ru-RU" sz="1600" smtClean="0"/>
              <a:t>     </a:t>
            </a:r>
            <a:r>
              <a:rPr lang="en-US" altLang="ru-RU" sz="1600" smtClean="0">
                <a:hlinkClick r:id="rId6"/>
              </a:rPr>
              <a:t>http</a:t>
            </a:r>
            <a:r>
              <a:rPr lang="ru-RU" altLang="ru-RU" sz="1600" smtClean="0">
                <a:hlinkClick r:id="rId6"/>
              </a:rPr>
              <a:t>://</a:t>
            </a:r>
            <a:r>
              <a:rPr lang="en-US" altLang="ru-RU" sz="1600" smtClean="0">
                <a:hlinkClick r:id="rId6"/>
              </a:rPr>
              <a:t>cdn</a:t>
            </a:r>
            <a:r>
              <a:rPr lang="ru-RU" altLang="ru-RU" sz="1600" smtClean="0">
                <a:hlinkClick r:id="rId6"/>
              </a:rPr>
              <a:t>01.</a:t>
            </a:r>
            <a:r>
              <a:rPr lang="en-US" altLang="ru-RU" sz="1600" smtClean="0">
                <a:hlinkClick r:id="rId6"/>
              </a:rPr>
              <a:t>ru</a:t>
            </a:r>
            <a:r>
              <a:rPr lang="ru-RU" altLang="ru-RU" sz="1600" smtClean="0">
                <a:hlinkClick r:id="rId6"/>
              </a:rPr>
              <a:t>/</a:t>
            </a:r>
            <a:r>
              <a:rPr lang="en-US" altLang="ru-RU" sz="1600" smtClean="0">
                <a:hlinkClick r:id="rId6"/>
              </a:rPr>
              <a:t>files</a:t>
            </a:r>
            <a:r>
              <a:rPr lang="ru-RU" altLang="ru-RU" sz="1600" smtClean="0">
                <a:hlinkClick r:id="rId6"/>
              </a:rPr>
              <a:t>/</a:t>
            </a:r>
            <a:r>
              <a:rPr lang="en-US" altLang="ru-RU" sz="1600" smtClean="0">
                <a:hlinkClick r:id="rId6"/>
              </a:rPr>
              <a:t>users</a:t>
            </a:r>
            <a:r>
              <a:rPr lang="ru-RU" altLang="ru-RU" sz="1600" smtClean="0">
                <a:hlinkClick r:id="rId6"/>
              </a:rPr>
              <a:t>/</a:t>
            </a:r>
            <a:r>
              <a:rPr lang="en-US" altLang="ru-RU" sz="1600" smtClean="0">
                <a:hlinkClick r:id="rId6"/>
              </a:rPr>
              <a:t>images</a:t>
            </a:r>
            <a:r>
              <a:rPr lang="ru-RU" altLang="ru-RU" sz="1600" smtClean="0">
                <a:hlinkClick r:id="rId6"/>
              </a:rPr>
              <a:t>/3</a:t>
            </a:r>
            <a:r>
              <a:rPr lang="en-US" altLang="ru-RU" sz="1600" smtClean="0">
                <a:hlinkClick r:id="rId6"/>
              </a:rPr>
              <a:t>c</a:t>
            </a:r>
            <a:r>
              <a:rPr lang="ru-RU" altLang="ru-RU" sz="1600" smtClean="0">
                <a:hlinkClick r:id="rId6"/>
              </a:rPr>
              <a:t>/</a:t>
            </a:r>
            <a:r>
              <a:rPr lang="en-US" altLang="ru-RU" sz="1600" smtClean="0">
                <a:hlinkClick r:id="rId6"/>
              </a:rPr>
              <a:t>e</a:t>
            </a:r>
            <a:r>
              <a:rPr lang="ru-RU" altLang="ru-RU" sz="1600" smtClean="0">
                <a:hlinkClick r:id="rId6"/>
              </a:rPr>
              <a:t>8/3</a:t>
            </a:r>
            <a:r>
              <a:rPr lang="en-US" altLang="ru-RU" sz="1600" smtClean="0">
                <a:hlinkClick r:id="rId6"/>
              </a:rPr>
              <a:t>ce</a:t>
            </a:r>
            <a:r>
              <a:rPr lang="ru-RU" altLang="ru-RU" sz="1600" smtClean="0">
                <a:hlinkClick r:id="rId6"/>
              </a:rPr>
              <a:t>8</a:t>
            </a:r>
            <a:r>
              <a:rPr lang="en-US" altLang="ru-RU" sz="1600" smtClean="0">
                <a:hlinkClick r:id="rId6"/>
              </a:rPr>
              <a:t>ff</a:t>
            </a:r>
            <a:r>
              <a:rPr lang="ru-RU" altLang="ru-RU" sz="1600" smtClean="0">
                <a:hlinkClick r:id="rId6"/>
              </a:rPr>
              <a:t>25</a:t>
            </a:r>
            <a:r>
              <a:rPr lang="en-US" altLang="ru-RU" sz="1600" smtClean="0">
                <a:hlinkClick r:id="rId6"/>
              </a:rPr>
              <a:t>a</a:t>
            </a:r>
            <a:r>
              <a:rPr lang="ru-RU" altLang="ru-RU" sz="1600" smtClean="0">
                <a:hlinkClick r:id="rId6"/>
              </a:rPr>
              <a:t>663968</a:t>
            </a:r>
            <a:r>
              <a:rPr lang="en-US" altLang="ru-RU" sz="1600" smtClean="0">
                <a:hlinkClick r:id="rId6"/>
              </a:rPr>
              <a:t>aed</a:t>
            </a:r>
            <a:r>
              <a:rPr lang="ru-RU" altLang="ru-RU" sz="1600" smtClean="0">
                <a:hlinkClick r:id="rId6"/>
              </a:rPr>
              <a:t>9806</a:t>
            </a:r>
            <a:r>
              <a:rPr lang="en-US" altLang="ru-RU" sz="1600" smtClean="0">
                <a:hlinkClick r:id="rId6"/>
              </a:rPr>
              <a:t>f</a:t>
            </a:r>
            <a:r>
              <a:rPr lang="ru-RU" altLang="ru-RU" sz="1600" smtClean="0">
                <a:hlinkClick r:id="rId6"/>
              </a:rPr>
              <a:t>2</a:t>
            </a:r>
            <a:r>
              <a:rPr lang="en-US" altLang="ru-RU" sz="1600" smtClean="0">
                <a:hlinkClick r:id="rId6"/>
              </a:rPr>
              <a:t>fc</a:t>
            </a:r>
            <a:r>
              <a:rPr lang="ru-RU" altLang="ru-RU" sz="1600" smtClean="0">
                <a:hlinkClick r:id="rId6"/>
              </a:rPr>
              <a:t>69</a:t>
            </a:r>
            <a:r>
              <a:rPr lang="en-US" altLang="ru-RU" sz="1600" smtClean="0">
                <a:hlinkClick r:id="rId6"/>
              </a:rPr>
              <a:t>fe</a:t>
            </a:r>
            <a:r>
              <a:rPr lang="ru-RU" altLang="ru-RU" sz="1600" smtClean="0">
                <a:hlinkClick r:id="rId6"/>
              </a:rPr>
              <a:t>45.</a:t>
            </a:r>
            <a:r>
              <a:rPr lang="en-US" altLang="ru-RU" sz="1600" smtClean="0">
                <a:hlinkClick r:id="rId6"/>
              </a:rPr>
              <a:t>gif</a:t>
            </a:r>
            <a:r>
              <a:rPr lang="ru-RU" altLang="ru-RU" sz="1600" smtClean="0"/>
              <a:t>       </a:t>
            </a:r>
            <a:br>
              <a:rPr lang="ru-RU" altLang="ru-RU" sz="1600" smtClean="0"/>
            </a:br>
            <a:r>
              <a:rPr lang="en-US" altLang="ru-RU" sz="1600" smtClean="0">
                <a:hlinkClick r:id="rId7"/>
              </a:rPr>
              <a:t>http</a:t>
            </a:r>
            <a:r>
              <a:rPr lang="ru-RU" altLang="ru-RU" sz="1600" smtClean="0">
                <a:hlinkClick r:id="rId7"/>
              </a:rPr>
              <a:t>://</a:t>
            </a:r>
            <a:r>
              <a:rPr lang="en-US" altLang="ru-RU" sz="1600" smtClean="0">
                <a:hlinkClick r:id="rId7"/>
              </a:rPr>
              <a:t>www</a:t>
            </a:r>
            <a:r>
              <a:rPr lang="ru-RU" altLang="ru-RU" sz="1600" smtClean="0">
                <a:hlinkClick r:id="rId7"/>
              </a:rPr>
              <a:t>.</a:t>
            </a:r>
            <a:r>
              <a:rPr lang="en-US" altLang="ru-RU" sz="1600" smtClean="0">
                <a:hlinkClick r:id="rId7"/>
              </a:rPr>
              <a:t>stihi</a:t>
            </a:r>
            <a:r>
              <a:rPr lang="ru-RU" altLang="ru-RU" sz="1600" smtClean="0">
                <a:hlinkClick r:id="rId7"/>
              </a:rPr>
              <a:t>.</a:t>
            </a:r>
            <a:r>
              <a:rPr lang="en-US" altLang="ru-RU" sz="1600" smtClean="0">
                <a:hlinkClick r:id="rId7"/>
              </a:rPr>
              <a:t>ru</a:t>
            </a:r>
            <a:r>
              <a:rPr lang="ru-RU" altLang="ru-RU" sz="1600" smtClean="0">
                <a:hlinkClick r:id="rId7"/>
              </a:rPr>
              <a:t>/</a:t>
            </a:r>
            <a:r>
              <a:rPr lang="en-US" altLang="ru-RU" sz="1600" smtClean="0">
                <a:hlinkClick r:id="rId7"/>
              </a:rPr>
              <a:t>pics</a:t>
            </a:r>
            <a:r>
              <a:rPr lang="ru-RU" altLang="ru-RU" sz="1600" smtClean="0">
                <a:hlinkClick r:id="rId7"/>
              </a:rPr>
              <a:t>/2013/09/08/9551.</a:t>
            </a:r>
            <a:r>
              <a:rPr lang="en-US" altLang="ru-RU" sz="1600" smtClean="0">
                <a:hlinkClick r:id="rId7"/>
              </a:rPr>
              <a:t>gif</a:t>
            </a:r>
            <a:r>
              <a:rPr lang="ru-RU" altLang="ru-RU" sz="1600" smtClean="0"/>
              <a:t>   </a:t>
            </a:r>
            <a:br>
              <a:rPr lang="ru-RU" altLang="ru-RU" sz="1600" smtClean="0"/>
            </a:br>
            <a:r>
              <a:rPr lang="en-US" altLang="ru-RU" sz="1600" smtClean="0">
                <a:hlinkClick r:id="rId8"/>
              </a:rPr>
              <a:t>http</a:t>
            </a:r>
            <a:r>
              <a:rPr lang="ru-RU" altLang="ru-RU" sz="1600" smtClean="0">
                <a:hlinkClick r:id="rId8"/>
              </a:rPr>
              <a:t>://</a:t>
            </a:r>
            <a:r>
              <a:rPr lang="en-US" altLang="ru-RU" sz="1600" smtClean="0">
                <a:hlinkClick r:id="rId8"/>
              </a:rPr>
              <a:t>kartinki</a:t>
            </a:r>
            <a:r>
              <a:rPr lang="ru-RU" altLang="ru-RU" sz="1600" smtClean="0">
                <a:hlinkClick r:id="rId8"/>
              </a:rPr>
              <a:t>-</a:t>
            </a:r>
            <a:r>
              <a:rPr lang="en-US" altLang="ru-RU" sz="1600" smtClean="0">
                <a:hlinkClick r:id="rId8"/>
              </a:rPr>
              <a:t>vernisazh</a:t>
            </a:r>
            <a:r>
              <a:rPr lang="ru-RU" altLang="ru-RU" sz="1600" smtClean="0">
                <a:hlinkClick r:id="rId8"/>
              </a:rPr>
              <a:t>.</a:t>
            </a:r>
            <a:r>
              <a:rPr lang="en-US" altLang="ru-RU" sz="1600" smtClean="0">
                <a:hlinkClick r:id="rId8"/>
              </a:rPr>
              <a:t>ru</a:t>
            </a:r>
            <a:r>
              <a:rPr lang="ru-RU" altLang="ru-RU" sz="1600" smtClean="0">
                <a:hlinkClick r:id="rId8"/>
              </a:rPr>
              <a:t>/_</a:t>
            </a:r>
            <a:r>
              <a:rPr lang="en-US" altLang="ru-RU" sz="1600" smtClean="0">
                <a:hlinkClick r:id="rId8"/>
              </a:rPr>
              <a:t>ph</a:t>
            </a:r>
            <a:r>
              <a:rPr lang="ru-RU" altLang="ru-RU" sz="1600" smtClean="0">
                <a:hlinkClick r:id="rId8"/>
              </a:rPr>
              <a:t>/79/1/984639957.</a:t>
            </a:r>
            <a:r>
              <a:rPr lang="en-US" altLang="ru-RU" sz="1600" smtClean="0">
                <a:hlinkClick r:id="rId8"/>
              </a:rPr>
              <a:t>jpg</a:t>
            </a:r>
            <a:r>
              <a:rPr lang="ru-RU" altLang="ru-RU" sz="1600" smtClean="0"/>
              <a:t>     </a:t>
            </a:r>
            <a:r>
              <a:rPr lang="en-US" altLang="ru-RU" sz="1600" smtClean="0">
                <a:hlinkClick r:id="rId9"/>
              </a:rPr>
              <a:t>https</a:t>
            </a:r>
            <a:r>
              <a:rPr lang="ru-RU" altLang="ru-RU" sz="1600" smtClean="0">
                <a:hlinkClick r:id="rId9"/>
              </a:rPr>
              <a:t>://</a:t>
            </a:r>
            <a:r>
              <a:rPr lang="en-US" altLang="ru-RU" sz="1600" smtClean="0">
                <a:hlinkClick r:id="rId9"/>
              </a:rPr>
              <a:t>ph</a:t>
            </a:r>
            <a:r>
              <a:rPr lang="ru-RU" altLang="ru-RU" sz="1600" smtClean="0">
                <a:hlinkClick r:id="rId9"/>
              </a:rPr>
              <a:t>0.</a:t>
            </a:r>
            <a:r>
              <a:rPr lang="en-US" altLang="ru-RU" sz="1600" smtClean="0">
                <a:hlinkClick r:id="rId9"/>
              </a:rPr>
              <a:t>qna</a:t>
            </a:r>
            <a:r>
              <a:rPr lang="ru-RU" altLang="ru-RU" sz="1600" smtClean="0">
                <a:hlinkClick r:id="rId9"/>
              </a:rPr>
              <a:t>.</a:t>
            </a:r>
            <a:r>
              <a:rPr lang="en-US" altLang="ru-RU" sz="1600" smtClean="0">
                <a:hlinkClick r:id="rId9"/>
              </a:rPr>
              <a:t>center</a:t>
            </a:r>
            <a:r>
              <a:rPr lang="ru-RU" altLang="ru-RU" sz="1600" smtClean="0">
                <a:hlinkClick r:id="rId9"/>
              </a:rPr>
              <a:t>/</a:t>
            </a:r>
            <a:r>
              <a:rPr lang="en-US" altLang="ru-RU" sz="1600" smtClean="0">
                <a:hlinkClick r:id="rId9"/>
              </a:rPr>
              <a:t>storage</a:t>
            </a:r>
            <a:r>
              <a:rPr lang="ru-RU" altLang="ru-RU" sz="1600" smtClean="0">
                <a:hlinkClick r:id="rId9"/>
              </a:rPr>
              <a:t>/</a:t>
            </a:r>
            <a:r>
              <a:rPr lang="en-US" altLang="ru-RU" sz="1600" smtClean="0">
                <a:hlinkClick r:id="rId9"/>
              </a:rPr>
              <a:t>photos</a:t>
            </a:r>
            <a:r>
              <a:rPr lang="ru-RU" altLang="ru-RU" sz="1600" smtClean="0">
                <a:hlinkClick r:id="rId9"/>
              </a:rPr>
              <a:t>/</a:t>
            </a:r>
            <a:r>
              <a:rPr lang="en-US" altLang="ru-RU" sz="1600" smtClean="0">
                <a:hlinkClick r:id="rId9"/>
              </a:rPr>
              <a:t>grande</a:t>
            </a:r>
            <a:r>
              <a:rPr lang="ru-RU" altLang="ru-RU" sz="1600" smtClean="0">
                <a:hlinkClick r:id="rId9"/>
              </a:rPr>
              <a:t>36/1314195.</a:t>
            </a:r>
            <a:r>
              <a:rPr lang="en-US" altLang="ru-RU" sz="1600" smtClean="0">
                <a:hlinkClick r:id="rId9"/>
              </a:rPr>
              <a:t>gif</a:t>
            </a:r>
            <a:r>
              <a:rPr lang="ru-RU" altLang="ru-RU" sz="1600" smtClean="0"/>
              <a:t>      </a:t>
            </a:r>
            <a:br>
              <a:rPr lang="ru-RU" altLang="ru-RU" sz="1600" smtClean="0"/>
            </a:br>
            <a:r>
              <a:rPr lang="ru-RU" altLang="ru-RU" sz="1600" smtClean="0"/>
              <a:t> </a:t>
            </a:r>
            <a:r>
              <a:rPr lang="en-US" altLang="ru-RU" sz="1600" smtClean="0">
                <a:hlinkClick r:id="rId10"/>
              </a:rPr>
              <a:t>http</a:t>
            </a:r>
            <a:r>
              <a:rPr lang="ru-RU" altLang="ru-RU" sz="1600" smtClean="0">
                <a:hlinkClick r:id="rId10"/>
              </a:rPr>
              <a:t>://</a:t>
            </a:r>
            <a:r>
              <a:rPr lang="en-US" altLang="ru-RU" sz="1600" smtClean="0">
                <a:hlinkClick r:id="rId10"/>
              </a:rPr>
              <a:t>www</a:t>
            </a:r>
            <a:r>
              <a:rPr lang="ru-RU" altLang="ru-RU" sz="1600" smtClean="0">
                <a:hlinkClick r:id="rId10"/>
              </a:rPr>
              <a:t>.</a:t>
            </a:r>
            <a:r>
              <a:rPr lang="en-US" altLang="ru-RU" sz="1600" smtClean="0">
                <a:hlinkClick r:id="rId10"/>
              </a:rPr>
              <a:t>priroda</a:t>
            </a:r>
            <a:r>
              <a:rPr lang="ru-RU" altLang="ru-RU" sz="1600" smtClean="0">
                <a:hlinkClick r:id="rId10"/>
              </a:rPr>
              <a:t>.</a:t>
            </a:r>
            <a:r>
              <a:rPr lang="en-US" altLang="ru-RU" sz="1600" smtClean="0">
                <a:hlinkClick r:id="rId10"/>
              </a:rPr>
              <a:t>inc</a:t>
            </a:r>
            <a:r>
              <a:rPr lang="ru-RU" altLang="ru-RU" sz="1600" smtClean="0">
                <a:hlinkClick r:id="rId10"/>
              </a:rPr>
              <a:t>.</a:t>
            </a:r>
            <a:r>
              <a:rPr lang="en-US" altLang="ru-RU" sz="1600" smtClean="0">
                <a:hlinkClick r:id="rId10"/>
              </a:rPr>
              <a:t>ru</a:t>
            </a:r>
            <a:r>
              <a:rPr lang="ru-RU" altLang="ru-RU" sz="1600" smtClean="0">
                <a:hlinkClick r:id="rId10"/>
              </a:rPr>
              <a:t>/</a:t>
            </a:r>
            <a:r>
              <a:rPr lang="en-US" altLang="ru-RU" sz="1600" smtClean="0">
                <a:hlinkClick r:id="rId10"/>
              </a:rPr>
              <a:t>animation</a:t>
            </a:r>
            <a:r>
              <a:rPr lang="ru-RU" altLang="ru-RU" sz="1600" smtClean="0">
                <a:hlinkClick r:id="rId10"/>
              </a:rPr>
              <a:t>/</a:t>
            </a:r>
            <a:r>
              <a:rPr lang="en-US" altLang="ru-RU" sz="1600" smtClean="0">
                <a:hlinkClick r:id="rId10"/>
              </a:rPr>
              <a:t>korabli</a:t>
            </a:r>
            <a:r>
              <a:rPr lang="ru-RU" altLang="ru-RU" sz="1600" smtClean="0">
                <a:hlinkClick r:id="rId10"/>
              </a:rPr>
              <a:t>/</a:t>
            </a:r>
            <a:r>
              <a:rPr lang="en-US" altLang="ru-RU" sz="1600" smtClean="0">
                <a:hlinkClick r:id="rId10"/>
              </a:rPr>
              <a:t>Schiffe</a:t>
            </a:r>
            <a:r>
              <a:rPr lang="ru-RU" altLang="ru-RU" sz="1600" smtClean="0">
                <a:hlinkClick r:id="rId10"/>
              </a:rPr>
              <a:t>403.</a:t>
            </a:r>
            <a:r>
              <a:rPr lang="en-US" altLang="ru-RU" sz="1600" smtClean="0">
                <a:hlinkClick r:id="rId10"/>
              </a:rPr>
              <a:t>gif</a:t>
            </a:r>
            <a:r>
              <a:rPr lang="ru-RU" altLang="ru-RU" sz="1600" smtClean="0"/>
              <a:t>     </a:t>
            </a:r>
            <a:r>
              <a:rPr lang="en-US" altLang="ru-RU" sz="1600" smtClean="0">
                <a:hlinkClick r:id="rId11"/>
              </a:rPr>
              <a:t>https</a:t>
            </a:r>
            <a:r>
              <a:rPr lang="ru-RU" altLang="ru-RU" sz="1600" smtClean="0">
                <a:hlinkClick r:id="rId11"/>
              </a:rPr>
              <a:t>://</a:t>
            </a:r>
            <a:r>
              <a:rPr lang="en-US" altLang="ru-RU" sz="1600" smtClean="0">
                <a:hlinkClick r:id="rId11"/>
              </a:rPr>
              <a:t>www</a:t>
            </a:r>
            <a:r>
              <a:rPr lang="ru-RU" altLang="ru-RU" sz="1600" smtClean="0">
                <a:hlinkClick r:id="rId11"/>
              </a:rPr>
              <a:t>.</a:t>
            </a:r>
            <a:r>
              <a:rPr lang="en-US" altLang="ru-RU" sz="1600" smtClean="0">
                <a:hlinkClick r:id="rId11"/>
              </a:rPr>
              <a:t>cwcboe</a:t>
            </a:r>
            <a:r>
              <a:rPr lang="ru-RU" altLang="ru-RU" sz="1600" smtClean="0">
                <a:hlinkClick r:id="rId11"/>
              </a:rPr>
              <a:t>.</a:t>
            </a:r>
            <a:r>
              <a:rPr lang="en-US" altLang="ru-RU" sz="1600" smtClean="0">
                <a:hlinkClick r:id="rId11"/>
              </a:rPr>
              <a:t>org</a:t>
            </a:r>
            <a:r>
              <a:rPr lang="ru-RU" altLang="ru-RU" sz="1600" smtClean="0">
                <a:hlinkClick r:id="rId11"/>
              </a:rPr>
              <a:t>/</a:t>
            </a:r>
            <a:r>
              <a:rPr lang="en-US" altLang="ru-RU" sz="1600" smtClean="0">
                <a:hlinkClick r:id="rId11"/>
              </a:rPr>
              <a:t>cms</a:t>
            </a:r>
            <a:r>
              <a:rPr lang="ru-RU" altLang="ru-RU" sz="1600" smtClean="0">
                <a:hlinkClick r:id="rId11"/>
              </a:rPr>
              <a:t>/</a:t>
            </a:r>
            <a:r>
              <a:rPr lang="en-US" altLang="ru-RU" sz="1600" smtClean="0">
                <a:hlinkClick r:id="rId11"/>
              </a:rPr>
              <a:t>lib</a:t>
            </a:r>
            <a:r>
              <a:rPr lang="ru-RU" altLang="ru-RU" sz="1600" smtClean="0">
                <a:hlinkClick r:id="rId11"/>
              </a:rPr>
              <a:t>04/</a:t>
            </a:r>
            <a:r>
              <a:rPr lang="en-US" altLang="ru-RU" sz="1600" smtClean="0">
                <a:hlinkClick r:id="rId11"/>
              </a:rPr>
              <a:t>NJ</a:t>
            </a:r>
            <a:r>
              <a:rPr lang="ru-RU" altLang="ru-RU" sz="1600" smtClean="0">
                <a:hlinkClick r:id="rId11"/>
              </a:rPr>
              <a:t>01001185/</a:t>
            </a:r>
            <a:r>
              <a:rPr lang="en-US" altLang="ru-RU" sz="1600" smtClean="0">
                <a:hlinkClick r:id="rId11"/>
              </a:rPr>
              <a:t>Centricity</a:t>
            </a:r>
            <a:r>
              <a:rPr lang="ru-RU" altLang="ru-RU" sz="1600" smtClean="0">
                <a:hlinkClick r:id="rId11"/>
              </a:rPr>
              <a:t>/</a:t>
            </a:r>
            <a:r>
              <a:rPr lang="en-US" altLang="ru-RU" sz="1600" smtClean="0">
                <a:hlinkClick r:id="rId11"/>
              </a:rPr>
              <a:t>Domain</a:t>
            </a:r>
            <a:r>
              <a:rPr lang="ru-RU" altLang="ru-RU" sz="1600" smtClean="0">
                <a:hlinkClick r:id="rId11"/>
              </a:rPr>
              <a:t>/158/</a:t>
            </a:r>
            <a:r>
              <a:rPr lang="en-US" altLang="ru-RU" sz="1600" smtClean="0">
                <a:hlinkClick r:id="rId11"/>
              </a:rPr>
              <a:t>WORLD</a:t>
            </a:r>
            <a:r>
              <a:rPr lang="ru-RU" altLang="ru-RU" sz="1600" smtClean="0">
                <a:hlinkClick r:id="rId11"/>
              </a:rPr>
              <a:t>.</a:t>
            </a:r>
            <a:r>
              <a:rPr lang="en-US" altLang="ru-RU" sz="1600" smtClean="0">
                <a:hlinkClick r:id="rId11"/>
              </a:rPr>
              <a:t>gif</a:t>
            </a:r>
            <a:r>
              <a:rPr lang="ru-RU" altLang="ru-RU" sz="1600" smtClean="0"/>
              <a:t>  </a:t>
            </a:r>
            <a:br>
              <a:rPr lang="ru-RU" altLang="ru-RU" sz="1600" smtClean="0"/>
            </a:br>
            <a:r>
              <a:rPr lang="ru-RU" altLang="ru-RU" sz="1600" smtClean="0"/>
              <a:t> </a:t>
            </a:r>
            <a:r>
              <a:rPr lang="en-US" altLang="ru-RU" sz="1600" smtClean="0">
                <a:hlinkClick r:id="rId12"/>
              </a:rPr>
              <a:t>http</a:t>
            </a:r>
            <a:r>
              <a:rPr lang="ru-RU" altLang="ru-RU" sz="1600" smtClean="0">
                <a:hlinkClick r:id="rId12"/>
              </a:rPr>
              <a:t>://</a:t>
            </a:r>
            <a:r>
              <a:rPr lang="en-US" altLang="ru-RU" sz="1600" smtClean="0">
                <a:hlinkClick r:id="rId12"/>
              </a:rPr>
              <a:t>justclickit</a:t>
            </a:r>
            <a:r>
              <a:rPr lang="ru-RU" altLang="ru-RU" sz="1600" smtClean="0">
                <a:hlinkClick r:id="rId12"/>
              </a:rPr>
              <a:t>.</a:t>
            </a:r>
            <a:r>
              <a:rPr lang="en-US" altLang="ru-RU" sz="1600" smtClean="0">
                <a:hlinkClick r:id="rId12"/>
              </a:rPr>
              <a:t>ru</a:t>
            </a:r>
            <a:r>
              <a:rPr lang="ru-RU" altLang="ru-RU" sz="1600" smtClean="0">
                <a:hlinkClick r:id="rId12"/>
              </a:rPr>
              <a:t>/</a:t>
            </a:r>
            <a:r>
              <a:rPr lang="en-US" altLang="ru-RU" sz="1600" smtClean="0">
                <a:hlinkClick r:id="rId12"/>
              </a:rPr>
              <a:t>flash</a:t>
            </a:r>
            <a:r>
              <a:rPr lang="ru-RU" altLang="ru-RU" sz="1600" smtClean="0">
                <a:hlinkClick r:id="rId12"/>
              </a:rPr>
              <a:t>/</a:t>
            </a:r>
            <a:r>
              <a:rPr lang="en-US" altLang="ru-RU" sz="1600" smtClean="0">
                <a:hlinkClick r:id="rId12"/>
              </a:rPr>
              <a:t>other</a:t>
            </a:r>
            <a:r>
              <a:rPr lang="ru-RU" altLang="ru-RU" sz="1600" smtClean="0">
                <a:hlinkClick r:id="rId12"/>
              </a:rPr>
              <a:t>/</a:t>
            </a:r>
            <a:r>
              <a:rPr lang="en-US" altLang="ru-RU" sz="1600" smtClean="0">
                <a:hlinkClick r:id="rId12"/>
              </a:rPr>
              <a:t>other</a:t>
            </a:r>
            <a:r>
              <a:rPr lang="ru-RU" altLang="ru-RU" sz="1600" smtClean="0">
                <a:hlinkClick r:id="rId12"/>
              </a:rPr>
              <a:t>%20(1449).</a:t>
            </a:r>
            <a:r>
              <a:rPr lang="en-US" altLang="ru-RU" sz="1600" smtClean="0">
                <a:hlinkClick r:id="rId12"/>
              </a:rPr>
              <a:t>gif</a:t>
            </a:r>
            <a:r>
              <a:rPr lang="ru-RU" altLang="ru-RU" sz="1600" smtClean="0"/>
              <a:t> </a:t>
            </a:r>
            <a:br>
              <a:rPr lang="ru-RU" altLang="ru-RU" sz="1600" smtClean="0"/>
            </a:br>
            <a:r>
              <a:rPr lang="ru-RU" altLang="ru-RU" sz="1800" smtClean="0"/>
              <a:t/>
            </a:r>
            <a:br>
              <a:rPr lang="ru-RU" altLang="ru-RU" sz="1800" smtClean="0"/>
            </a:br>
            <a:endParaRPr lang="ru-RU" altLang="ru-RU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D:\АНИМАЦИЯ - ФОН\13\слайды\1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600" y="0"/>
            <a:ext cx="10744200" cy="666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4" descr="C:\Users\user\Desktop\4 класс 2021\окружающий мир\история нового времени\путешествие Магелла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38200"/>
            <a:ext cx="81534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Фернан Магеллан</a:t>
            </a:r>
            <a:br>
              <a:rPr lang="ru-RU" altLang="ru-RU" smtClean="0"/>
            </a:br>
            <a:r>
              <a:rPr lang="ru-RU" altLang="ru-RU" smtClean="0"/>
              <a:t>1480 - 1521</a:t>
            </a:r>
          </a:p>
        </p:txBody>
      </p:sp>
      <p:pic>
        <p:nvPicPr>
          <p:cNvPr id="2" name="Picture 2" descr="C:\Users\user\Desktop\4 класс 2021\окружающий мир\история нового времени\Магеллан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1789113"/>
            <a:ext cx="3517900" cy="45259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D:\АНИМАЦИЯ - ФОН\13\слайды\1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30175"/>
            <a:ext cx="9144000" cy="666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038225"/>
            <a:ext cx="4470400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3657600" y="304800"/>
            <a:ext cx="4191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4000" b="1"/>
              <a:t>Жюль Верн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ТРАНСПОРТ\Гагари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38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E:\ТРАНСПОРТ\Печ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114421"/>
            <a:ext cx="9990182" cy="69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E:\ТРАНСПОРТ\Ласточ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8" y="44823"/>
            <a:ext cx="9583271" cy="666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E:\ТРАНСПОРТ\Карлсо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114420"/>
            <a:ext cx="10170140" cy="695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14420"/>
            <a:ext cx="5191541" cy="6878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 descr="E:\ТРАНСПОРТ\Хоттабыч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5" r="10343" b="3231"/>
          <a:stretch/>
        </p:blipFill>
        <p:spPr bwMode="auto">
          <a:xfrm>
            <a:off x="-189243" y="-155836"/>
            <a:ext cx="9950825" cy="706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19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600"/>
            <a:ext cx="7239000" cy="6716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2" descr="E:\ТРАНСПОРТ\Баба Яга анимашка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05" y="228600"/>
            <a:ext cx="8698195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56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76"/>
          <a:stretch/>
        </p:blipFill>
        <p:spPr bwMode="auto">
          <a:xfrm>
            <a:off x="1524000" y="990600"/>
            <a:ext cx="6096000" cy="3366247"/>
          </a:xfrm>
          <a:prstGeom prst="flowChartManualInpu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33"/>
          <a:stretch/>
        </p:blipFill>
        <p:spPr bwMode="auto">
          <a:xfrm>
            <a:off x="990600" y="990600"/>
            <a:ext cx="7696200" cy="4191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22"/>
          <a:stretch>
            <a:fillRect/>
          </a:stretch>
        </p:blipFill>
        <p:spPr bwMode="auto">
          <a:xfrm>
            <a:off x="67306" y="36699"/>
            <a:ext cx="9144000" cy="684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92211" y="5213448"/>
            <a:ext cx="5383165" cy="138499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ru-RU" sz="2800" b="1" dirty="0">
                <a:ln/>
                <a:solidFill>
                  <a:schemeClr val="accent4"/>
                </a:solidFill>
                <a:latin typeface="Arial" panose="020B0604020202020204" pitchFamily="34" charset="0"/>
              </a:rPr>
              <a:t>20 июля в 1882 году состоялись испытания самолёта Можайского </a:t>
            </a:r>
          </a:p>
        </p:txBody>
      </p:sp>
      <p:pic>
        <p:nvPicPr>
          <p:cNvPr id="5" name="Picture 3" descr="D:\Windows\Desktop\06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1"/>
          <a:stretch/>
        </p:blipFill>
        <p:spPr bwMode="auto">
          <a:xfrm>
            <a:off x="152400" y="228600"/>
            <a:ext cx="4876800" cy="6629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7494" y="457592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</a:pPr>
            <a:r>
              <a:rPr lang="ru-RU" sz="2400" b="1" dirty="0">
                <a:solidFill>
                  <a:prstClr val="white"/>
                </a:solidFill>
                <a:latin typeface="Constantia"/>
              </a:rPr>
              <a:t>Летом 1885 года Можайский пытался провести летные испытания. При разбеге самолет накренился и поломал крыло.</a:t>
            </a:r>
          </a:p>
        </p:txBody>
      </p:sp>
      <p:pic>
        <p:nvPicPr>
          <p:cNvPr id="7170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76" y="4566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АНИМАЦИЯ - ФОН\13\слайды\1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144000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295400"/>
            <a:ext cx="4100513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14400" y="287338"/>
            <a:ext cx="7010400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kern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+mj-ea"/>
                <a:cs typeface="+mj-cs"/>
              </a:rPr>
              <a:t>      Бортовой журнал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1515</TotalTime>
  <Words>139</Words>
  <Application>Microsoft Office PowerPoint</Application>
  <PresentationFormat>Экран 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Путешествие  ВОКРУГ СВЕТА</vt:lpstr>
      <vt:lpstr>Фернан Магеллан 1480 - 1521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Интернет-ресурсы. http://oboi-na-stol.com/raznoe-ostrov-pashi-moai-statui https://www.chitalnya.ru/upload3/241/854f9302e875766af9dae80b25dc3e39.gif http://www.playcast.ru/uploads/2013/01/06/4380127.gif        http://animashki.kak2z.org/pic/23/ludia-923.gif     http://cdn01.ru/files/users/images/3c/e8/3ce8ff25a663968aed9806f2fc69fe45.gif        http://www.stihi.ru/pics/2013/09/08/9551.gif    http://kartinki-vernisazh.ru/_ph/79/1/984639957.jpg     https://ph0.qna.center/storage/photos/grande36/1314195.gif        http://www.priroda.inc.ru/animation/korabli/Schiffe403.gif     https://www.cwcboe.org/cms/lib04/NJ01001185/Centricity/Domain/158/WORLD.gif    http://justclickit.ru/flash/other/other%20(1449).gif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Ольга</dc:creator>
  <cp:lastModifiedBy>user</cp:lastModifiedBy>
  <cp:revision>78</cp:revision>
  <cp:lastPrinted>1601-01-01T00:00:00Z</cp:lastPrinted>
  <dcterms:created xsi:type="dcterms:W3CDTF">1601-01-01T00:00:00Z</dcterms:created>
  <dcterms:modified xsi:type="dcterms:W3CDTF">2021-11-21T02:08:44Z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