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19.04.2015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%D0%9C%D0%B0%D1%80%D0%B0%D1%82.jp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bibliotekar.ru/rusOrden/42.files/image001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85738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Викторина о Великой Отечественной войне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71612"/>
            <a:ext cx="6400800" cy="39957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 descr="Коллоны военнослужащих на Параде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24" y="1714488"/>
            <a:ext cx="7510462" cy="4786313"/>
          </a:xfrm>
          <a:noFill/>
          <a:ln w="63500">
            <a:solidFill>
              <a:schemeClr val="tx2"/>
            </a:solidFill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Какой город находился в блокаде 900 дней и ночей?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6682" y="1500174"/>
            <a:ext cx="8777318" cy="1374772"/>
          </a:xfrm>
        </p:spPr>
        <p:txBody>
          <a:bodyPr>
            <a:noAutofit/>
          </a:bodyPr>
          <a:lstStyle/>
          <a:p>
            <a:r>
              <a:rPr lang="ru-RU" sz="3700" dirty="0" smtClean="0"/>
              <a:t>Ленинград(нынешний Санкт-Петербург) (Россия, Ленинградская обл.)</a:t>
            </a:r>
            <a:endParaRPr lang="ru-RU" sz="3700" dirty="0"/>
          </a:p>
        </p:txBody>
      </p:sp>
      <p:pic>
        <p:nvPicPr>
          <p:cNvPr id="5" name="Рисунок 4" descr="http://dok.opredelim.com/pars_docs/refs/53/52586/img7.jpg"/>
          <p:cNvPicPr/>
          <p:nvPr/>
        </p:nvPicPr>
        <p:blipFill>
          <a:blip r:embed="rId2" cstate="print"/>
          <a:srcRect l="66875" t="3750" r="3125" b="43750"/>
          <a:stretch>
            <a:fillRect/>
          </a:stretch>
        </p:blipFill>
        <p:spPr bwMode="auto">
          <a:xfrm>
            <a:off x="642910" y="2857496"/>
            <a:ext cx="2928958" cy="3643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dok.opredelim.com/pars_docs/refs/53/52586/img7.jpg"/>
          <p:cNvPicPr/>
          <p:nvPr/>
        </p:nvPicPr>
        <p:blipFill>
          <a:blip r:embed="rId2" cstate="print"/>
          <a:srcRect l="60313" t="60000"/>
          <a:stretch>
            <a:fillRect/>
          </a:stretch>
        </p:blipFill>
        <p:spPr bwMode="auto">
          <a:xfrm>
            <a:off x="4357686" y="2857496"/>
            <a:ext cx="4167190" cy="3571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Как звали юного героя, который подорвал себя и фашистов?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7" descr="kaz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4572000" cy="4400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Файл:Марат.jpg">
            <a:hlinkClick r:id="rId3" tooltip="Файл:Марат.jpg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714752"/>
            <a:ext cx="3404127" cy="2819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143504" y="1857364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Марат </a:t>
            </a:r>
            <a:r>
              <a:rPr lang="ru-RU" sz="4800" dirty="0" err="1" smtClean="0"/>
              <a:t>Казей</a:t>
            </a:r>
            <a:endParaRPr lang="ru-RU" sz="4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Когда закончилась Великая Отечественная война?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8" descr="свеча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5"/>
            <a:ext cx="3357586" cy="44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000628" y="2214554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9 мая 1945г.</a:t>
            </a:r>
            <a:endParaRPr lang="ru-RU" sz="4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dok.opredelim.com/pars_docs/refs/53/52586/img3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Когда началась Великая Отечественная война?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 descr="02634745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4741697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286380" y="1643050"/>
            <a:ext cx="31432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22 июня 1941г.</a:t>
            </a:r>
            <a:endParaRPr lang="ru-RU" sz="60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Какие народы воевали в Великой Отечественной войне?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8686800" cy="45259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Народы СССР и Западной Европы</a:t>
            </a:r>
            <a:endParaRPr lang="ru-RU" sz="4000" dirty="0"/>
          </a:p>
        </p:txBody>
      </p:sp>
      <p:pic>
        <p:nvPicPr>
          <p:cNvPr id="4" name="Рисунок 3" descr="http://dok.opredelim.com/pars_docs/refs/53/52586/img11.jpg"/>
          <p:cNvPicPr/>
          <p:nvPr/>
        </p:nvPicPr>
        <p:blipFill>
          <a:blip r:embed="rId2" cstate="print"/>
          <a:srcRect l="58438" t="5000" r="312" b="55000"/>
          <a:stretch>
            <a:fillRect/>
          </a:stretch>
        </p:blipFill>
        <p:spPr bwMode="auto">
          <a:xfrm>
            <a:off x="214282" y="2714620"/>
            <a:ext cx="4143404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dok.opredelim.com/pars_docs/refs/53/52586/img11.jpg"/>
          <p:cNvPicPr/>
          <p:nvPr/>
        </p:nvPicPr>
        <p:blipFill>
          <a:blip r:embed="rId2" cstate="print"/>
          <a:srcRect l="58438" t="52500" r="312" b="8750"/>
          <a:stretch>
            <a:fillRect/>
          </a:stretch>
        </p:blipFill>
        <p:spPr bwMode="auto">
          <a:xfrm>
            <a:off x="4572000" y="2643182"/>
            <a:ext cx="4214842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За что вручается </a:t>
            </a:r>
            <a:r>
              <a:rPr lang="ru-RU" b="1" dirty="0" smtClean="0">
                <a:solidFill>
                  <a:srgbClr val="0070C0"/>
                </a:solidFill>
              </a:rPr>
              <a:t>эта награда?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6" descr="Картинка 58 из 155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14488"/>
            <a:ext cx="26957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14810" y="1428736"/>
            <a:ext cx="457203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Награда «Город -герой» вручается городам за массовый героизм и мужество его защитников.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Так же «Герой СССР»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Кто был верховный главнокомандующий в СССР?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stalin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545943"/>
            <a:ext cx="3976258" cy="5097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786314" y="2071678"/>
            <a:ext cx="40719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Иосиф Виссарионович Сталин</a:t>
            </a:r>
            <a:endParaRPr lang="ru-RU" sz="44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Главные лозунги, с которыми наши солдаты шли в бой?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ru-RU" dirty="0" smtClean="0"/>
          </a:p>
          <a:p>
            <a:r>
              <a:rPr lang="ru-RU" sz="4400" dirty="0" smtClean="0"/>
              <a:t>«За родину! За Сталина!»</a:t>
            </a:r>
          </a:p>
          <a:p>
            <a:r>
              <a:rPr lang="ru-RU" sz="4400" dirty="0" smtClean="0"/>
              <a:t>«Родина Мать зовёт!»</a:t>
            </a:r>
            <a:endParaRPr lang="ru-RU" sz="44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Маршал Советского Союза, который принимал парад Победы?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4" descr="Жуков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1714488"/>
            <a:ext cx="3510667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Marshal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357562"/>
            <a:ext cx="3898691" cy="3272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1714488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Георгий Жуков</a:t>
            </a:r>
            <a:endParaRPr lang="ru-RU" sz="44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Как выглядит знамя Победы?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Что означает его цвет?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pobed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643050"/>
            <a:ext cx="6286544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Какой город – крепость принял удар одним из первых на западе страны?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7"/>
            <a:ext cx="8501122" cy="121444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Брест (Республика Белоруссия)</a:t>
            </a:r>
            <a:endParaRPr lang="ru-RU" sz="4000" dirty="0"/>
          </a:p>
        </p:txBody>
      </p:sp>
      <p:pic>
        <p:nvPicPr>
          <p:cNvPr id="4" name="Рисунок 3" descr="http://dok.opredelim.com/pars_docs/refs/53/52586/img3.jpg"/>
          <p:cNvPicPr/>
          <p:nvPr/>
        </p:nvPicPr>
        <p:blipFill>
          <a:blip r:embed="rId2" cstate="print"/>
          <a:srcRect l="54688" t="27500" r="4062" b="3750"/>
          <a:stretch>
            <a:fillRect/>
          </a:stretch>
        </p:blipFill>
        <p:spPr bwMode="auto">
          <a:xfrm>
            <a:off x="5357818" y="2571744"/>
            <a:ext cx="3143272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dok.opredelim.com/pars_docs/refs/53/52586/img5.jpg"/>
          <p:cNvPicPr/>
          <p:nvPr/>
        </p:nvPicPr>
        <p:blipFill>
          <a:blip r:embed="rId3" cstate="print"/>
          <a:srcRect l="49062" t="2500" r="6875" b="52500"/>
          <a:stretch>
            <a:fillRect/>
          </a:stretch>
        </p:blipFill>
        <p:spPr bwMode="auto">
          <a:xfrm>
            <a:off x="642910" y="2571744"/>
            <a:ext cx="4143404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155</TotalTime>
  <Words>165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Викторина о Великой Отечественной войне</vt:lpstr>
      <vt:lpstr>Когда началась Великая Отечественная война?</vt:lpstr>
      <vt:lpstr>Какие народы воевали в Великой Отечественной войне?</vt:lpstr>
      <vt:lpstr>За что вручается эта награда?</vt:lpstr>
      <vt:lpstr>Кто был верховный главнокомандующий в СССР?</vt:lpstr>
      <vt:lpstr>Главные лозунги, с которыми наши солдаты шли в бой?</vt:lpstr>
      <vt:lpstr>Маршал Советского Союза, который принимал парад Победы?</vt:lpstr>
      <vt:lpstr>Как выглядит знамя Победы?  Что означает его цвет?</vt:lpstr>
      <vt:lpstr>Какой город – крепость принял удар одним из первых на западе страны?</vt:lpstr>
      <vt:lpstr>Какой город находился в блокаде 900 дней и ночей?</vt:lpstr>
      <vt:lpstr>Как звали юного героя, который подорвал себя и фашистов?</vt:lpstr>
      <vt:lpstr>Когда закончилась Великая Отечественная война?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о Великой Отечественной войне</dc:title>
  <dc:creator>Камчатка</dc:creator>
  <cp:lastModifiedBy>Камчатка</cp:lastModifiedBy>
  <cp:revision>19</cp:revision>
  <dcterms:created xsi:type="dcterms:W3CDTF">2015-04-15T06:28:19Z</dcterms:created>
  <dcterms:modified xsi:type="dcterms:W3CDTF">2015-04-19T03:38:50Z</dcterms:modified>
</cp:coreProperties>
</file>