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2.xml" ContentType="application/vnd.openxmlformats-officedocument.theme+xml"/>
  <Override PartName="/ppt/tags/tag4.xml" ContentType="application/vnd.openxmlformats-officedocument.presentationml.tags+xml"/>
  <Override PartName="/ppt/notesSlides/notesSlide1.xml" ContentType="application/vnd.openxmlformats-officedocument.presentationml.notesSlide+xml"/>
  <Override PartName="/ppt/tags/tag5.xml" ContentType="application/vnd.openxmlformats-officedocument.presentationml.tags+xml"/>
  <Override PartName="/ppt/notesSlides/notesSlide2.xml" ContentType="application/vnd.openxmlformats-officedocument.presentationml.notesSlide+xml"/>
  <Override PartName="/ppt/tags/tag6.xml" ContentType="application/vnd.openxmlformats-officedocument.presentationml.tags+xml"/>
  <Override PartName="/ppt/notesSlides/notesSlide3.xml" ContentType="application/vnd.openxmlformats-officedocument.presentationml.notesSlide+xml"/>
  <Override PartName="/ppt/tags/tag7.xml" ContentType="application/vnd.openxmlformats-officedocument.presentationml.tags+xml"/>
  <Override PartName="/ppt/notesSlides/notesSlide4.xml" ContentType="application/vnd.openxmlformats-officedocument.presentationml.notesSlide+xml"/>
  <Override PartName="/ppt/tags/tag8.xml" ContentType="application/vnd.openxmlformats-officedocument.presentationml.tags+xml"/>
  <Override PartName="/ppt/notesSlides/notesSlide5.xml" ContentType="application/vnd.openxmlformats-officedocument.presentationml.notesSlide+xml"/>
  <Override PartName="/ppt/tags/tag9.xml" ContentType="application/vnd.openxmlformats-officedocument.presentationml.tags+xml"/>
  <Override PartName="/ppt/notesSlides/notesSlide6.xml" ContentType="application/vnd.openxmlformats-officedocument.presentationml.notesSlide+xml"/>
  <Override PartName="/ppt/tags/tag10.xml" ContentType="application/vnd.openxmlformats-officedocument.presentationml.tags+xml"/>
  <Override PartName="/ppt/notesSlides/notesSlide7.xml" ContentType="application/vnd.openxmlformats-officedocument.presentationml.notesSlide+xml"/>
  <Override PartName="/ppt/tags/tag11.xml" ContentType="application/vnd.openxmlformats-officedocument.presentationml.tags+xml"/>
  <Override PartName="/ppt/notesSlides/notesSlide8.xml" ContentType="application/vnd.openxmlformats-officedocument.presentationml.notesSlide+xml"/>
  <Override PartName="/ppt/tags/tag12.xml" ContentType="application/vnd.openxmlformats-officedocument.presentationml.tags+xml"/>
  <Override PartName="/ppt/notesSlides/notesSlide9.xml" ContentType="application/vnd.openxmlformats-officedocument.presentationml.notesSlide+xml"/>
  <Override PartName="/ppt/tags/tag13.xml" ContentType="application/vnd.openxmlformats-officedocument.presentationml.tags+xml"/>
  <Override PartName="/ppt/notesSlides/notesSlide10.xml" ContentType="application/vnd.openxmlformats-officedocument.presentationml.notesSlide+xml"/>
  <Override PartName="/ppt/tags/tag14.xml" ContentType="application/vnd.openxmlformats-officedocument.presentationml.tags+xml"/>
  <Override PartName="/ppt/notesSlides/notesSlide11.xml" ContentType="application/vnd.openxmlformats-officedocument.presentationml.notesSlide+xml"/>
  <Override PartName="/ppt/tags/tag15.xml" ContentType="application/vnd.openxmlformats-officedocument.presentationml.tags+xml"/>
  <Override PartName="/ppt/notesSlides/notesSlide12.xml" ContentType="application/vnd.openxmlformats-officedocument.presentationml.notesSlide+xml"/>
  <Override PartName="/ppt/tags/tag16.xml" ContentType="application/vnd.openxmlformats-officedocument.presentationml.tags+xml"/>
  <Override PartName="/ppt/notesSlides/notesSlide13.xml" ContentType="application/vnd.openxmlformats-officedocument.presentationml.notesSlide+xml"/>
  <Override PartName="/ppt/tags/tag17.xml" ContentType="application/vnd.openxmlformats-officedocument.presentationml.tags+xml"/>
  <Override PartName="/ppt/notesSlides/notesSlide14.xml" ContentType="application/vnd.openxmlformats-officedocument.presentationml.notesSlide+xml"/>
  <Override PartName="/ppt/tags/tag18.xml" ContentType="application/vnd.openxmlformats-officedocument.presentationml.tags+xml"/>
  <Override PartName="/ppt/notesSlides/notesSlide15.xml" ContentType="application/vnd.openxmlformats-officedocument.presentationml.notesSlide+xml"/>
  <Override PartName="/ppt/tags/tag19.xml" ContentType="application/vnd.openxmlformats-officedocument.presentationml.tags+xml"/>
  <Override PartName="/ppt/notesSlides/notesSlide16.xml" ContentType="application/vnd.openxmlformats-officedocument.presentationml.notesSlide+xml"/>
  <Override PartName="/ppt/tags/tag20.xml" ContentType="application/vnd.openxmlformats-officedocument.presentationml.tags+xml"/>
  <Override PartName="/ppt/notesSlides/notesSlide17.xml" ContentType="application/vnd.openxmlformats-officedocument.presentationml.notesSlide+xml"/>
  <Override PartName="/ppt/tags/tag21.xml" ContentType="application/vnd.openxmlformats-officedocument.presentationml.tags+xml"/>
  <Override PartName="/ppt/notesSlides/notesSlide18.xml" ContentType="application/vnd.openxmlformats-officedocument.presentationml.notesSlide+xml"/>
  <Override PartName="/ppt/tags/tag22.xml" ContentType="application/vnd.openxmlformats-officedocument.presentationml.tags+xml"/>
  <Override PartName="/ppt/notesSlides/notesSlide19.xml" ContentType="application/vnd.openxmlformats-officedocument.presentationml.notesSlide+xml"/>
  <Override PartName="/ppt/tags/tag23.xml" ContentType="application/vnd.openxmlformats-officedocument.presentationml.tags+xml"/>
  <Override PartName="/ppt/notesSlides/notesSlide20.xml" ContentType="application/vnd.openxmlformats-officedocument.presentationml.notesSlide+xml"/>
  <Override PartName="/ppt/tags/tag24.xml" ContentType="application/vnd.openxmlformats-officedocument.presentationml.tags+xml"/>
  <Override PartName="/ppt/notesSlides/notesSlide21.xml" ContentType="application/vnd.openxmlformats-officedocument.presentationml.notesSlide+xml"/>
  <Override PartName="/ppt/tags/tag25.xml" ContentType="application/vnd.openxmlformats-officedocument.presentationml.tags+xml"/>
  <Override PartName="/ppt/notesSlides/notesSlide22.xml" ContentType="application/vnd.openxmlformats-officedocument.presentationml.notesSlide+xml"/>
  <Override PartName="/ppt/tags/tag26.xml" ContentType="application/vnd.openxmlformats-officedocument.presentationml.tags+xml"/>
  <Override PartName="/ppt/notesSlides/notesSlide23.xml" ContentType="application/vnd.openxmlformats-officedocument.presentationml.notesSlide+xml"/>
  <Override PartName="/ppt/tags/tag27.xml" ContentType="application/vnd.openxmlformats-officedocument.presentationml.tags+xml"/>
  <Override PartName="/ppt/notesSlides/notesSlide24.xml" ContentType="application/vnd.openxmlformats-officedocument.presentationml.notesSlide+xml"/>
  <Override PartName="/ppt/tags/tag28.xml" ContentType="application/vnd.openxmlformats-officedocument.presentationml.tags+xml"/>
  <Override PartName="/ppt/notesSlides/notesSlide25.xml" ContentType="application/vnd.openxmlformats-officedocument.presentationml.notesSlide+xml"/>
  <Override PartName="/ppt/tags/tag29.xml" ContentType="application/vnd.openxmlformats-officedocument.presentationml.tags+xml"/>
  <Override PartName="/ppt/notesSlides/notesSlide26.xml" ContentType="application/vnd.openxmlformats-officedocument.presentationml.notesSlide+xml"/>
  <Override PartName="/ppt/tags/tag30.xml" ContentType="application/vnd.openxmlformats-officedocument.presentationml.tags+xml"/>
  <Override PartName="/ppt/notesSlides/notesSlide2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6" r:id="rId1"/>
  </p:sldMasterIdLst>
  <p:notesMasterIdLst>
    <p:notesMasterId r:id="rId33"/>
  </p:notesMasterIdLst>
  <p:sldIdLst>
    <p:sldId id="256" r:id="rId2"/>
    <p:sldId id="302" r:id="rId3"/>
    <p:sldId id="298" r:id="rId4"/>
    <p:sldId id="299" r:id="rId5"/>
    <p:sldId id="257" r:id="rId6"/>
    <p:sldId id="258" r:id="rId7"/>
    <p:sldId id="259" r:id="rId8"/>
    <p:sldId id="260" r:id="rId9"/>
    <p:sldId id="263" r:id="rId10"/>
    <p:sldId id="261" r:id="rId11"/>
    <p:sldId id="264" r:id="rId12"/>
    <p:sldId id="262" r:id="rId13"/>
    <p:sldId id="265" r:id="rId14"/>
    <p:sldId id="269" r:id="rId15"/>
    <p:sldId id="270" r:id="rId16"/>
    <p:sldId id="266" r:id="rId17"/>
    <p:sldId id="271" r:id="rId18"/>
    <p:sldId id="267" r:id="rId19"/>
    <p:sldId id="272" r:id="rId20"/>
    <p:sldId id="268" r:id="rId21"/>
    <p:sldId id="273" r:id="rId22"/>
    <p:sldId id="277" r:id="rId23"/>
    <p:sldId id="278" r:id="rId24"/>
    <p:sldId id="276" r:id="rId25"/>
    <p:sldId id="279" r:id="rId26"/>
    <p:sldId id="275" r:id="rId27"/>
    <p:sldId id="280" r:id="rId28"/>
    <p:sldId id="274" r:id="rId29"/>
    <p:sldId id="281" r:id="rId30"/>
    <p:sldId id="301" r:id="rId31"/>
    <p:sldId id="300" r:id="rId32"/>
  </p:sldIdLst>
  <p:sldSz cx="12192000" cy="6858000"/>
  <p:notesSz cx="6858000" cy="9144000"/>
  <p:custDataLst>
    <p:tags r:id="rId34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D5190"/>
    <a:srgbClr val="3864B2"/>
    <a:srgbClr val="0F36B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107" autoAdjust="0"/>
    <p:restoredTop sz="96323" autoAdjust="0"/>
  </p:normalViewPr>
  <p:slideViewPr>
    <p:cSldViewPr snapToGrid="0">
      <p:cViewPr varScale="1">
        <p:scale>
          <a:sx n="61" d="100"/>
          <a:sy n="61" d="100"/>
        </p:scale>
        <p:origin x="84" y="22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E405C8-7EFE-4B15-807D-7765AE454758}" type="datetimeFigureOut">
              <a:rPr lang="ru-RU" smtClean="0"/>
              <a:t>23.03.2022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80661A-DBC5-460F-8DD8-4E346A31B1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45580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367004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759415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712933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714814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172096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518709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84714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698569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7589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150680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64484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367004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760273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23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810615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24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273154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25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390661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26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059906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27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350865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28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715695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29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324898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236118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829562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540049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419397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3532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130450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80661A-DBC5-460F-8DD8-4E346A31B1FE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82118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34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5DBFB-DE8D-4744-928A-4B216267F296}" type="datetimeFigureOut">
              <a:rPr lang="ru-RU" smtClean="0"/>
              <a:t>23.03.2022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69EB1-8785-4EB2-BD50-90242CFAE7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78921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5DBFB-DE8D-4744-928A-4B216267F296}" type="datetimeFigureOut">
              <a:rPr lang="ru-RU" smtClean="0"/>
              <a:t>23.03.2022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69EB1-8785-4EB2-BD50-90242CFAE7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25473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11785600" y="274647"/>
            <a:ext cx="36576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12800" y="274647"/>
            <a:ext cx="107696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5DBFB-DE8D-4744-928A-4B216267F296}" type="datetimeFigureOut">
              <a:rPr lang="ru-RU" smtClean="0"/>
              <a:t>23.03.2022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69EB1-8785-4EB2-BD50-90242CFAE7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57317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5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5DBFB-DE8D-4744-928A-4B216267F296}" type="datetimeFigureOut">
              <a:rPr lang="ru-RU" smtClean="0"/>
              <a:t>23.03.2022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69EB1-8785-4EB2-BD50-90242CFAE7E8}" type="slidenum">
              <a:rPr lang="ru-RU" smtClean="0"/>
              <a:t>‹#›</a:t>
            </a:fld>
            <a:endParaRPr lang="ru-RU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5217507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Вопро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5DBFB-DE8D-4744-928A-4B216267F296}" type="datetimeFigureOut">
              <a:rPr lang="ru-RU" smtClean="0"/>
              <a:t>23.03.2022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69EB1-8785-4EB2-BD50-90242CFAE7E8}" type="slidenum">
              <a:rPr lang="ru-RU" smtClean="0"/>
              <a:t>‹#›</a:t>
            </a:fld>
            <a:endParaRPr lang="ru-RU"/>
          </a:p>
        </p:txBody>
      </p:sp>
      <p:sp>
        <p:nvSpPr>
          <p:cNvPr id="6" name="Управляющая кнопка: настраиваемая 5">
            <a:hlinkClick r:id="" action="ppaction://hlinkshowjump?jump=nextslide" highlightClick="1"/>
          </p:cNvPr>
          <p:cNvSpPr/>
          <p:nvPr userDrawn="1"/>
        </p:nvSpPr>
        <p:spPr>
          <a:xfrm>
            <a:off x="4160939" y="2952925"/>
            <a:ext cx="2910980" cy="1015068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ОТВЕТ</a:t>
            </a:r>
            <a:endParaRPr lang="ru-RU" b="1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94926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5DBFB-DE8D-4744-928A-4B216267F296}" type="datetimeFigureOut">
              <a:rPr lang="ru-RU" smtClean="0"/>
              <a:t>23.03.2022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69EB1-8785-4EB2-BD50-90242CFAE7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19582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9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5DBFB-DE8D-4744-928A-4B216267F296}" type="datetimeFigureOut">
              <a:rPr lang="ru-RU" smtClean="0"/>
              <a:t>23.03.2022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69EB1-8785-4EB2-BD50-90242CFAE7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45775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12800" y="1600206"/>
            <a:ext cx="7213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229600" y="1600206"/>
            <a:ext cx="7213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5DBFB-DE8D-4744-928A-4B216267F296}" type="datetimeFigureOut">
              <a:rPr lang="ru-RU" smtClean="0"/>
              <a:t>23.03.2022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69EB1-8785-4EB2-BD50-90242CFAE7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88872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73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93373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5DBFB-DE8D-4744-928A-4B216267F296}" type="datetimeFigureOut">
              <a:rPr lang="ru-RU" smtClean="0"/>
              <a:t>23.03.2022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69EB1-8785-4EB2-BD50-90242CFAE7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03266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5DBFB-DE8D-4744-928A-4B216267F296}" type="datetimeFigureOut">
              <a:rPr lang="ru-RU" smtClean="0"/>
              <a:t>23.03.2022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69EB1-8785-4EB2-BD50-90242CFAE7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99586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5DBFB-DE8D-4744-928A-4B216267F296}" type="datetimeFigureOut">
              <a:rPr lang="ru-RU" smtClean="0"/>
              <a:t>23.03.2022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69EB1-8785-4EB2-BD50-90242CFAE7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06496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66733" y="273059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5DBFB-DE8D-4744-928A-4B216267F296}" type="datetimeFigureOut">
              <a:rPr lang="ru-RU" smtClean="0"/>
              <a:t>23.03.2022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69EB1-8785-4EB2-BD50-90242CFAE7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7307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75DBFB-DE8D-4744-928A-4B216267F296}" type="datetimeFigureOut">
              <a:rPr lang="ru-RU" smtClean="0"/>
              <a:t>23.03.2022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669EB1-8785-4EB2-BD50-90242CFAE7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4294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89000"/>
              </a:schemeClr>
            </a:gs>
            <a:gs pos="22000">
              <a:schemeClr val="accent5">
                <a:lumMod val="89000"/>
              </a:schemeClr>
            </a:gs>
            <a:gs pos="62000">
              <a:schemeClr val="accent5">
                <a:lumMod val="75000"/>
              </a:schemeClr>
            </a:gs>
            <a:gs pos="97000">
              <a:schemeClr val="accent5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06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9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75DBFB-DE8D-4744-928A-4B216267F296}" type="datetimeFigureOut">
              <a:rPr lang="ru-RU" smtClean="0"/>
              <a:t>23.03.2022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9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9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669EB1-8785-4EB2-BD50-90242CFAE7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2678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7" r:id="rId1"/>
    <p:sldLayoutId id="2147483728" r:id="rId2"/>
    <p:sldLayoutId id="2147483729" r:id="rId3"/>
    <p:sldLayoutId id="2147483730" r:id="rId4"/>
    <p:sldLayoutId id="2147483731" r:id="rId5"/>
    <p:sldLayoutId id="2147483732" r:id="rId6"/>
    <p:sldLayoutId id="2147483733" r:id="rId7"/>
    <p:sldLayoutId id="2147483734" r:id="rId8"/>
    <p:sldLayoutId id="2147483735" r:id="rId9"/>
    <p:sldLayoutId id="2147483736" r:id="rId10"/>
    <p:sldLayoutId id="2147483737" r:id="rId11"/>
    <p:sldLayoutId id="2147483738" r:id="rId12"/>
    <p:sldLayoutId id="2147483725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4" Type="http://schemas.openxmlformats.org/officeDocument/2006/relationships/image" Target="../media/image1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1.xml"/><Relationship Id="rId5" Type="http://schemas.openxmlformats.org/officeDocument/2006/relationships/slide" Target="slide11.xml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2.xml"/><Relationship Id="rId4" Type="http://schemas.openxmlformats.org/officeDocument/2006/relationships/slide" Target="slide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3.xml"/><Relationship Id="rId5" Type="http://schemas.openxmlformats.org/officeDocument/2006/relationships/slide" Target="slide13.xml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4.xml"/><Relationship Id="rId4" Type="http://schemas.openxmlformats.org/officeDocument/2006/relationships/slide" Target="slide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5.xml"/><Relationship Id="rId5" Type="http://schemas.openxmlformats.org/officeDocument/2006/relationships/slide" Target="slide15.xml"/><Relationship Id="rId4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6.xml"/><Relationship Id="rId4" Type="http://schemas.openxmlformats.org/officeDocument/2006/relationships/slide" Target="slide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7.xml"/><Relationship Id="rId5" Type="http://schemas.openxmlformats.org/officeDocument/2006/relationships/slide" Target="slide17.xml"/><Relationship Id="rId4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8.xml"/><Relationship Id="rId4" Type="http://schemas.openxmlformats.org/officeDocument/2006/relationships/slide" Target="slide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9.xml"/><Relationship Id="rId5" Type="http://schemas.openxmlformats.org/officeDocument/2006/relationships/slide" Target="slide19.xml"/><Relationship Id="rId4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0.xml"/><Relationship Id="rId4" Type="http://schemas.openxmlformats.org/officeDocument/2006/relationships/slide" Target="slide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4" Type="http://schemas.openxmlformats.org/officeDocument/2006/relationships/image" Target="../media/image1.gi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1.xml"/><Relationship Id="rId5" Type="http://schemas.openxmlformats.org/officeDocument/2006/relationships/slide" Target="slide21.xml"/><Relationship Id="rId4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2.xml"/><Relationship Id="rId4" Type="http://schemas.openxmlformats.org/officeDocument/2006/relationships/slide" Target="slide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3.xml"/><Relationship Id="rId5" Type="http://schemas.openxmlformats.org/officeDocument/2006/relationships/slide" Target="slide23.xml"/><Relationship Id="rId4" Type="http://schemas.openxmlformats.org/officeDocument/2006/relationships/image" Target="../media/image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4.xml"/><Relationship Id="rId4" Type="http://schemas.openxmlformats.org/officeDocument/2006/relationships/slide" Target="slide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5.xml"/><Relationship Id="rId5" Type="http://schemas.openxmlformats.org/officeDocument/2006/relationships/slide" Target="slide25.xml"/><Relationship Id="rId4" Type="http://schemas.openxmlformats.org/officeDocument/2006/relationships/image" Target="../media/image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6.xml"/><Relationship Id="rId4" Type="http://schemas.openxmlformats.org/officeDocument/2006/relationships/slide" Target="slide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7.xml"/><Relationship Id="rId5" Type="http://schemas.openxmlformats.org/officeDocument/2006/relationships/slide" Target="slide27.xml"/><Relationship Id="rId4" Type="http://schemas.openxmlformats.org/officeDocument/2006/relationships/image" Target="../media/image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8.xml"/><Relationship Id="rId4" Type="http://schemas.openxmlformats.org/officeDocument/2006/relationships/slide" Target="slide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9.xml"/><Relationship Id="rId5" Type="http://schemas.openxmlformats.org/officeDocument/2006/relationships/slide" Target="slide29.xml"/><Relationship Id="rId4" Type="http://schemas.openxmlformats.org/officeDocument/2006/relationships/image" Target="../media/image2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30.xml"/><Relationship Id="rId4" Type="http://schemas.openxmlformats.org/officeDocument/2006/relationships/slide" Target="slide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" Target="slide14.xml"/><Relationship Id="rId13" Type="http://schemas.openxmlformats.org/officeDocument/2006/relationships/slide" Target="slide24.xml"/><Relationship Id="rId3" Type="http://schemas.openxmlformats.org/officeDocument/2006/relationships/notesSlide" Target="../notesSlides/notesSlide3.xml"/><Relationship Id="rId7" Type="http://schemas.openxmlformats.org/officeDocument/2006/relationships/slide" Target="slide12.xml"/><Relationship Id="rId12" Type="http://schemas.openxmlformats.org/officeDocument/2006/relationships/slide" Target="slide22.xml"/><Relationship Id="rId2" Type="http://schemas.openxmlformats.org/officeDocument/2006/relationships/slideLayout" Target="../slideLayouts/slideLayout2.xml"/><Relationship Id="rId16" Type="http://schemas.openxmlformats.org/officeDocument/2006/relationships/slide" Target="slide30.xml"/><Relationship Id="rId1" Type="http://schemas.openxmlformats.org/officeDocument/2006/relationships/tags" Target="../tags/tag6.xml"/><Relationship Id="rId6" Type="http://schemas.openxmlformats.org/officeDocument/2006/relationships/slide" Target="slide10.xml"/><Relationship Id="rId11" Type="http://schemas.openxmlformats.org/officeDocument/2006/relationships/slide" Target="slide20.xml"/><Relationship Id="rId5" Type="http://schemas.openxmlformats.org/officeDocument/2006/relationships/slide" Target="slide8.xml"/><Relationship Id="rId15" Type="http://schemas.openxmlformats.org/officeDocument/2006/relationships/slide" Target="slide28.xml"/><Relationship Id="rId10" Type="http://schemas.openxmlformats.org/officeDocument/2006/relationships/slide" Target="slide18.xml"/><Relationship Id="rId4" Type="http://schemas.openxmlformats.org/officeDocument/2006/relationships/slide" Target="slide6.xml"/><Relationship Id="rId9" Type="http://schemas.openxmlformats.org/officeDocument/2006/relationships/slide" Target="slide16.xml"/><Relationship Id="rId14" Type="http://schemas.openxmlformats.org/officeDocument/2006/relationships/slide" Target="slide2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7.xml"/><Relationship Id="rId5" Type="http://schemas.openxmlformats.org/officeDocument/2006/relationships/image" Target="../media/image2.png"/><Relationship Id="rId4" Type="http://schemas.openxmlformats.org/officeDocument/2006/relationships/slide" Target="slide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8.xml"/><Relationship Id="rId4" Type="http://schemas.openxmlformats.org/officeDocument/2006/relationships/slide" Target="slide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9.xml"/><Relationship Id="rId5" Type="http://schemas.openxmlformats.org/officeDocument/2006/relationships/slide" Target="slide9.xml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0.xml"/><Relationship Id="rId4" Type="http://schemas.openxmlformats.org/officeDocument/2006/relationships/slide" Target="slide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757194" y="2031036"/>
            <a:ext cx="6258263" cy="822134"/>
          </a:xfrm>
        </p:spPr>
        <p:txBody>
          <a:bodyPr>
            <a:noAutofit/>
          </a:bodyPr>
          <a:lstStyle/>
          <a:p>
            <a:r>
              <a:rPr lang="ru-RU" sz="6000" b="1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7а – 7б</a:t>
            </a:r>
            <a:endParaRPr lang="ru-RU" sz="6000" b="1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155703" y="698500"/>
            <a:ext cx="99695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БРЕЙН - РИНГ</a:t>
            </a:r>
            <a:endParaRPr lang="ru-RU" sz="96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082" y="2268160"/>
            <a:ext cx="4542155" cy="3037702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5274530" y="3600696"/>
            <a:ext cx="60960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400" b="1" dirty="0"/>
              <a:t>Приложение к разработке интеллектуальной </a:t>
            </a:r>
          </a:p>
          <a:p>
            <a:pPr algn="ctr"/>
            <a:r>
              <a:rPr lang="ru-RU" sz="2400" b="1" dirty="0"/>
              <a:t>игры </a:t>
            </a:r>
            <a:r>
              <a:rPr lang="ru-RU" sz="2400" b="1" dirty="0" smtClean="0"/>
              <a:t>«Брейн-ринг</a:t>
            </a:r>
            <a:r>
              <a:rPr lang="ru-RU" sz="2400" b="1" dirty="0"/>
              <a:t>»</a:t>
            </a:r>
          </a:p>
          <a:p>
            <a:pPr algn="ctr"/>
            <a:r>
              <a:rPr lang="ru-RU" sz="2400" b="1" dirty="0"/>
              <a:t>МКОУ «Тиличикская СШ»</a:t>
            </a:r>
          </a:p>
          <a:p>
            <a:pPr algn="ctr"/>
            <a:r>
              <a:rPr lang="ru-RU" sz="2400" b="1"/>
              <a:t>у</a:t>
            </a:r>
            <a:r>
              <a:rPr lang="ru-RU" sz="2400" b="1" smtClean="0"/>
              <a:t>читель </a:t>
            </a:r>
            <a:r>
              <a:rPr lang="ru-RU" sz="2400" b="1" dirty="0" smtClean="0"/>
              <a:t>математики</a:t>
            </a:r>
          </a:p>
          <a:p>
            <a:pPr algn="ctr"/>
            <a:r>
              <a:rPr lang="ru-RU" sz="2400" b="1" dirty="0" smtClean="0"/>
              <a:t>Гагаринская </a:t>
            </a:r>
            <a:r>
              <a:rPr lang="ru-RU" sz="2400" b="1" dirty="0"/>
              <a:t>И.И</a:t>
            </a:r>
            <a:r>
              <a:rPr lang="ru-RU" sz="2400" b="1" dirty="0" smtClean="0"/>
              <a:t>.</a:t>
            </a:r>
          </a:p>
          <a:p>
            <a:pPr algn="ctr"/>
            <a:endParaRPr lang="ru-RU" sz="2400" b="1" dirty="0"/>
          </a:p>
          <a:p>
            <a:pPr algn="ctr"/>
            <a:r>
              <a:rPr lang="ru-RU" sz="2400" b="1" dirty="0"/>
              <a:t>м</a:t>
            </a:r>
            <a:r>
              <a:rPr lang="ru-RU" sz="2400" b="1" dirty="0" smtClean="0"/>
              <a:t>арт 2022</a:t>
            </a:r>
            <a:endParaRPr lang="ru-RU" sz="2400" b="1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9759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371" y="5499514"/>
            <a:ext cx="2352552" cy="806590"/>
          </a:xfrm>
          <a:prstGeom prst="rect">
            <a:avLst/>
          </a:prstGeom>
        </p:spPr>
      </p:pic>
      <p:sp>
        <p:nvSpPr>
          <p:cNvPr id="8" name="Rectangle 7">
            <a:hlinkClick r:id="rId5" action="ppaction://hlinksldjump"/>
          </p:cNvPr>
          <p:cNvSpPr/>
          <p:nvPr/>
        </p:nvSpPr>
        <p:spPr>
          <a:xfrm>
            <a:off x="5252612" y="5690461"/>
            <a:ext cx="168802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Узнать ответ</a:t>
            </a:r>
            <a:endParaRPr lang="ru-RU" sz="20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Прямоугольник 2"/>
          <p:cNvSpPr/>
          <p:nvPr/>
        </p:nvSpPr>
        <p:spPr>
          <a:xfrm>
            <a:off x="285924" y="580497"/>
            <a:ext cx="11258376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6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 однозначному числу приписали такую же цифру. </a:t>
            </a:r>
            <a:endParaRPr lang="ru-RU" sz="60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6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Во </a:t>
            </a:r>
            <a:r>
              <a:rPr lang="ru-RU" sz="6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сколько раз увеличилось число?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09855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4" action="ppaction://hlinksldjump"/>
          </p:cNvPr>
          <p:cNvSpPr/>
          <p:nvPr/>
        </p:nvSpPr>
        <p:spPr>
          <a:xfrm>
            <a:off x="4040707" y="5719551"/>
            <a:ext cx="4109650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 smtClean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Вернуться к выбору тем→</a:t>
            </a:r>
            <a:endParaRPr lang="ru-RU" sz="2500" u="sng" dirty="0">
              <a:ln w="0"/>
              <a:solidFill>
                <a:schemeClr val="accent4">
                  <a:lumMod val="40000"/>
                  <a:lumOff val="6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Заголовок 3"/>
          <p:cNvSpPr>
            <a:spLocks noGrp="1"/>
          </p:cNvSpPr>
          <p:nvPr>
            <p:ph type="title"/>
          </p:nvPr>
        </p:nvSpPr>
        <p:spPr>
          <a:xfrm>
            <a:off x="715705" y="2419552"/>
            <a:ext cx="10759643" cy="1513263"/>
          </a:xfrm>
        </p:spPr>
        <p:txBody>
          <a:bodyPr>
            <a:noAutofit/>
          </a:bodyPr>
          <a:lstStyle/>
          <a:p>
            <a:pPr lvl="0" algn="ctr"/>
            <a:r>
              <a:rPr lang="ru-RU" sz="6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 11 </a:t>
            </a:r>
            <a:r>
              <a:rPr lang="ru-RU" sz="6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раз</a:t>
            </a:r>
            <a:r>
              <a:rPr lang="ru-RU" sz="6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6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6000" b="1" cap="none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63033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371" y="5499514"/>
            <a:ext cx="2352552" cy="806590"/>
          </a:xfrm>
          <a:prstGeom prst="rect">
            <a:avLst/>
          </a:prstGeom>
        </p:spPr>
      </p:pic>
      <p:sp>
        <p:nvSpPr>
          <p:cNvPr id="8" name="Rectangle 7">
            <a:hlinkClick r:id="rId5" action="ppaction://hlinksldjump"/>
          </p:cNvPr>
          <p:cNvSpPr/>
          <p:nvPr/>
        </p:nvSpPr>
        <p:spPr>
          <a:xfrm>
            <a:off x="5252612" y="5690461"/>
            <a:ext cx="168802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Узнать ответ</a:t>
            </a:r>
            <a:endParaRPr lang="ru-RU" sz="20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Прямоугольник 2"/>
          <p:cNvSpPr/>
          <p:nvPr/>
        </p:nvSpPr>
        <p:spPr>
          <a:xfrm>
            <a:off x="177800" y="326497"/>
            <a:ext cx="1137920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6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Сколько отрицательных множителей должно быть в произведении, чтобы оно было отрицательным числом</a:t>
            </a:r>
            <a:r>
              <a:rPr lang="ru-RU" sz="3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?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45743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4" action="ppaction://hlinksldjump"/>
          </p:cNvPr>
          <p:cNvSpPr/>
          <p:nvPr/>
        </p:nvSpPr>
        <p:spPr>
          <a:xfrm>
            <a:off x="4040707" y="5719551"/>
            <a:ext cx="4109650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 smtClean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Вернуться к выбору тем→</a:t>
            </a:r>
            <a:endParaRPr lang="ru-RU" sz="2500" u="sng" dirty="0">
              <a:ln w="0"/>
              <a:solidFill>
                <a:schemeClr val="accent4">
                  <a:lumMod val="40000"/>
                  <a:lumOff val="6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Заголовок 3"/>
          <p:cNvSpPr>
            <a:spLocks noGrp="1"/>
          </p:cNvSpPr>
          <p:nvPr>
            <p:ph type="title"/>
          </p:nvPr>
        </p:nvSpPr>
        <p:spPr>
          <a:xfrm>
            <a:off x="715705" y="2419552"/>
            <a:ext cx="10759643" cy="1513263"/>
          </a:xfrm>
        </p:spPr>
        <p:txBody>
          <a:bodyPr>
            <a:noAutofit/>
          </a:bodyPr>
          <a:lstStyle/>
          <a:p>
            <a:pPr lvl="0" algn="ctr"/>
            <a:r>
              <a:rPr lang="ru-RU" sz="6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Нечётное </a:t>
            </a:r>
            <a:r>
              <a:rPr lang="ru-RU" sz="6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число</a:t>
            </a:r>
            <a:r>
              <a:rPr lang="ru-RU" sz="6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6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6000" b="1" cap="none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9788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371" y="5499514"/>
            <a:ext cx="2352552" cy="806590"/>
          </a:xfrm>
          <a:prstGeom prst="rect">
            <a:avLst/>
          </a:prstGeom>
        </p:spPr>
      </p:pic>
      <p:sp>
        <p:nvSpPr>
          <p:cNvPr id="8" name="Rectangle 7">
            <a:hlinkClick r:id="rId5" action="ppaction://hlinksldjump"/>
          </p:cNvPr>
          <p:cNvSpPr/>
          <p:nvPr/>
        </p:nvSpPr>
        <p:spPr>
          <a:xfrm>
            <a:off x="5252612" y="5690461"/>
            <a:ext cx="168802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Узнать ответ</a:t>
            </a:r>
            <a:endParaRPr lang="ru-RU" sz="20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Прямоугольник 2"/>
          <p:cNvSpPr/>
          <p:nvPr/>
        </p:nvSpPr>
        <p:spPr>
          <a:xfrm>
            <a:off x="405597" y="1215497"/>
            <a:ext cx="112141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6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Человек, разрабатывающий программы.  </a:t>
            </a:r>
            <a:endParaRPr lang="ru-RU" sz="36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21074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4" action="ppaction://hlinksldjump"/>
          </p:cNvPr>
          <p:cNvSpPr/>
          <p:nvPr/>
        </p:nvSpPr>
        <p:spPr>
          <a:xfrm>
            <a:off x="4040707" y="5719551"/>
            <a:ext cx="4109650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 smtClean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Вернуться к выбору тем→</a:t>
            </a:r>
            <a:endParaRPr lang="ru-RU" sz="2500" u="sng" dirty="0">
              <a:ln w="0"/>
              <a:solidFill>
                <a:schemeClr val="accent4">
                  <a:lumMod val="40000"/>
                  <a:lumOff val="6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Заголовок 3"/>
          <p:cNvSpPr>
            <a:spLocks noGrp="1"/>
          </p:cNvSpPr>
          <p:nvPr>
            <p:ph type="title"/>
          </p:nvPr>
        </p:nvSpPr>
        <p:spPr>
          <a:xfrm>
            <a:off x="715705" y="2419552"/>
            <a:ext cx="10759643" cy="1513263"/>
          </a:xfrm>
        </p:spPr>
        <p:txBody>
          <a:bodyPr>
            <a:normAutofit/>
          </a:bodyPr>
          <a:lstStyle/>
          <a:p>
            <a:pPr lvl="0" algn="ctr"/>
            <a:r>
              <a:rPr lang="ru-RU" sz="60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Программист</a:t>
            </a:r>
            <a:r>
              <a:rPr lang="ru-RU" sz="6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6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000" cap="none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248942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371" y="5499514"/>
            <a:ext cx="2352552" cy="806590"/>
          </a:xfrm>
          <a:prstGeom prst="rect">
            <a:avLst/>
          </a:prstGeom>
        </p:spPr>
      </p:pic>
      <p:sp>
        <p:nvSpPr>
          <p:cNvPr id="8" name="Rectangle 7">
            <a:hlinkClick r:id="rId5" action="ppaction://hlinksldjump"/>
          </p:cNvPr>
          <p:cNvSpPr/>
          <p:nvPr/>
        </p:nvSpPr>
        <p:spPr>
          <a:xfrm>
            <a:off x="5252612" y="5690461"/>
            <a:ext cx="168802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Узнать ответ</a:t>
            </a:r>
            <a:endParaRPr lang="ru-RU" sz="20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Прямоугольник 2"/>
          <p:cNvSpPr/>
          <p:nvPr/>
        </p:nvSpPr>
        <p:spPr>
          <a:xfrm>
            <a:off x="291297" y="1253597"/>
            <a:ext cx="114427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ca-ES" sz="6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Как по другому называют программу </a:t>
            </a:r>
            <a:r>
              <a:rPr lang="ru-RU" sz="6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6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Microsoft Excel</a:t>
            </a:r>
            <a:r>
              <a:rPr lang="ru-RU" sz="6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708909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4" action="ppaction://hlinksldjump"/>
          </p:cNvPr>
          <p:cNvSpPr/>
          <p:nvPr/>
        </p:nvSpPr>
        <p:spPr>
          <a:xfrm>
            <a:off x="4040707" y="5719551"/>
            <a:ext cx="4109650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 smtClean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Вернуться к выбору тем→</a:t>
            </a:r>
            <a:endParaRPr lang="ru-RU" sz="2500" u="sng" dirty="0">
              <a:ln w="0"/>
              <a:solidFill>
                <a:schemeClr val="accent4">
                  <a:lumMod val="40000"/>
                  <a:lumOff val="6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Заголовок 3"/>
          <p:cNvSpPr>
            <a:spLocks noGrp="1"/>
          </p:cNvSpPr>
          <p:nvPr>
            <p:ph type="title"/>
          </p:nvPr>
        </p:nvSpPr>
        <p:spPr>
          <a:xfrm>
            <a:off x="715705" y="2419552"/>
            <a:ext cx="10759643" cy="1513263"/>
          </a:xfrm>
        </p:spPr>
        <p:txBody>
          <a:bodyPr>
            <a:noAutofit/>
          </a:bodyPr>
          <a:lstStyle/>
          <a:p>
            <a:pPr algn="ctr"/>
            <a:r>
              <a:rPr lang="ru-RU" sz="6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Электронная таблица</a:t>
            </a:r>
            <a:br>
              <a:rPr lang="ru-RU" sz="6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6000" cap="none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37581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371" y="5499514"/>
            <a:ext cx="2352552" cy="806590"/>
          </a:xfrm>
          <a:prstGeom prst="rect">
            <a:avLst/>
          </a:prstGeom>
        </p:spPr>
      </p:pic>
      <p:sp>
        <p:nvSpPr>
          <p:cNvPr id="8" name="Rectangle 7">
            <a:hlinkClick r:id="rId5" action="ppaction://hlinksldjump"/>
          </p:cNvPr>
          <p:cNvSpPr/>
          <p:nvPr/>
        </p:nvSpPr>
        <p:spPr>
          <a:xfrm>
            <a:off x="5252612" y="5690461"/>
            <a:ext cx="168802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Узнать ответ</a:t>
            </a:r>
            <a:endParaRPr lang="ru-RU" sz="20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Прямоугольник 2"/>
          <p:cNvSpPr/>
          <p:nvPr/>
        </p:nvSpPr>
        <p:spPr>
          <a:xfrm>
            <a:off x="362124" y="415397"/>
            <a:ext cx="10775776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6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Как называется эмоциональный символ используемый при работе в Интернете?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05295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4" action="ppaction://hlinksldjump"/>
          </p:cNvPr>
          <p:cNvSpPr/>
          <p:nvPr/>
        </p:nvSpPr>
        <p:spPr>
          <a:xfrm>
            <a:off x="4040707" y="5719551"/>
            <a:ext cx="4109650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 smtClean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Вернуться к выбору тем→</a:t>
            </a:r>
            <a:endParaRPr lang="ru-RU" sz="2500" u="sng" dirty="0">
              <a:ln w="0"/>
              <a:solidFill>
                <a:schemeClr val="accent4">
                  <a:lumMod val="40000"/>
                  <a:lumOff val="6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Заголовок 3"/>
          <p:cNvSpPr>
            <a:spLocks noGrp="1"/>
          </p:cNvSpPr>
          <p:nvPr>
            <p:ph type="title"/>
          </p:nvPr>
        </p:nvSpPr>
        <p:spPr>
          <a:xfrm>
            <a:off x="715705" y="2419552"/>
            <a:ext cx="10759643" cy="151326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6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Смайлик</a:t>
            </a:r>
            <a:br>
              <a:rPr lang="ru-RU" sz="6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ru-RU" sz="1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endParaRPr lang="ru-RU" sz="2000" cap="none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28340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47367" y="5718366"/>
            <a:ext cx="9144000" cy="822134"/>
          </a:xfrm>
        </p:spPr>
        <p:txBody>
          <a:bodyPr>
            <a:noAutofit/>
          </a:bodyPr>
          <a:lstStyle/>
          <a:p>
            <a:r>
              <a:rPr lang="ru-RU" sz="6000" b="1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7а – 7б</a:t>
            </a:r>
            <a:endParaRPr lang="ru-RU" sz="6000" b="1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155703" y="698500"/>
            <a:ext cx="99695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БРЕЙН - РИНГ</a:t>
            </a:r>
            <a:endParaRPr lang="ru-RU" sz="96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8201" y="2557849"/>
            <a:ext cx="4542155" cy="303770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815569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371" y="5499514"/>
            <a:ext cx="2352552" cy="806590"/>
          </a:xfrm>
          <a:prstGeom prst="rect">
            <a:avLst/>
          </a:prstGeom>
        </p:spPr>
      </p:pic>
      <p:sp>
        <p:nvSpPr>
          <p:cNvPr id="8" name="Rectangle 7">
            <a:hlinkClick r:id="rId5" action="ppaction://hlinksldjump"/>
          </p:cNvPr>
          <p:cNvSpPr/>
          <p:nvPr/>
        </p:nvSpPr>
        <p:spPr>
          <a:xfrm>
            <a:off x="5252612" y="5690461"/>
            <a:ext cx="168802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Узнать ответ</a:t>
            </a:r>
            <a:endParaRPr lang="ru-RU" sz="20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Прямоугольник 2"/>
          <p:cNvSpPr/>
          <p:nvPr/>
        </p:nvSpPr>
        <p:spPr>
          <a:xfrm>
            <a:off x="273224" y="770997"/>
            <a:ext cx="11486976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6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Какая программа в стандартном приложении </a:t>
            </a:r>
            <a:r>
              <a:rPr lang="en-US" sz="6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Windows</a:t>
            </a:r>
            <a:r>
              <a:rPr lang="ru-RU" sz="6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нужна для создания простых рисунков?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063715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4" action="ppaction://hlinksldjump"/>
          </p:cNvPr>
          <p:cNvSpPr/>
          <p:nvPr/>
        </p:nvSpPr>
        <p:spPr>
          <a:xfrm>
            <a:off x="4040707" y="5719551"/>
            <a:ext cx="4109650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 smtClean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Вернуться к выбору тем→</a:t>
            </a:r>
            <a:endParaRPr lang="ru-RU" sz="2500" u="sng" dirty="0">
              <a:ln w="0"/>
              <a:solidFill>
                <a:schemeClr val="accent4">
                  <a:lumMod val="40000"/>
                  <a:lumOff val="6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Заголовок 3"/>
          <p:cNvSpPr>
            <a:spLocks noGrp="1"/>
          </p:cNvSpPr>
          <p:nvPr>
            <p:ph type="title"/>
          </p:nvPr>
        </p:nvSpPr>
        <p:spPr>
          <a:xfrm>
            <a:off x="715705" y="2419552"/>
            <a:ext cx="10759643" cy="1513263"/>
          </a:xfrm>
        </p:spPr>
        <p:txBody>
          <a:bodyPr>
            <a:noAutofit/>
          </a:bodyPr>
          <a:lstStyle/>
          <a:p>
            <a:pPr algn="ctr">
              <a:defRPr/>
            </a:pPr>
            <a:r>
              <a:rPr lang="ru-RU" sz="6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Программа </a:t>
            </a:r>
            <a:r>
              <a:rPr lang="en-US" sz="6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Paint</a:t>
            </a:r>
            <a:endParaRPr lang="ru-RU" sz="60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49241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371" y="5499514"/>
            <a:ext cx="2352552" cy="806590"/>
          </a:xfrm>
          <a:prstGeom prst="rect">
            <a:avLst/>
          </a:prstGeom>
        </p:spPr>
      </p:pic>
      <p:sp>
        <p:nvSpPr>
          <p:cNvPr id="8" name="Rectangle 7">
            <a:hlinkClick r:id="rId5" action="ppaction://hlinksldjump"/>
          </p:cNvPr>
          <p:cNvSpPr/>
          <p:nvPr/>
        </p:nvSpPr>
        <p:spPr>
          <a:xfrm>
            <a:off x="5252612" y="5690461"/>
            <a:ext cx="168802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Узнать ответ</a:t>
            </a:r>
            <a:endParaRPr lang="ru-RU" sz="20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Прямоугольник 2"/>
          <p:cNvSpPr/>
          <p:nvPr/>
        </p:nvSpPr>
        <p:spPr>
          <a:xfrm>
            <a:off x="114300" y="2612497"/>
            <a:ext cx="115824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На пальце одном ведерко вверх </a:t>
            </a:r>
            <a:r>
              <a:rPr lang="ru-RU" sz="6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дном</a:t>
            </a:r>
            <a:endParaRPr lang="ru-RU" sz="6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16799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4" action="ppaction://hlinksldjump"/>
          </p:cNvPr>
          <p:cNvSpPr/>
          <p:nvPr/>
        </p:nvSpPr>
        <p:spPr>
          <a:xfrm>
            <a:off x="4040707" y="5719551"/>
            <a:ext cx="4109650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 smtClean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Вернуться к выбору тем→</a:t>
            </a:r>
            <a:endParaRPr lang="ru-RU" sz="2500" u="sng" dirty="0">
              <a:ln w="0"/>
              <a:solidFill>
                <a:schemeClr val="accent4">
                  <a:lumMod val="40000"/>
                  <a:lumOff val="6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Заголовок 3"/>
          <p:cNvSpPr>
            <a:spLocks noGrp="1"/>
          </p:cNvSpPr>
          <p:nvPr>
            <p:ph type="title"/>
          </p:nvPr>
        </p:nvSpPr>
        <p:spPr>
          <a:xfrm>
            <a:off x="715705" y="2419552"/>
            <a:ext cx="10759643" cy="151326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67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наперсток</a:t>
            </a:r>
            <a:r>
              <a:rPr lang="ru-RU" sz="67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67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en-US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1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ru-RU" sz="1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endParaRPr lang="ru-RU" sz="2000" cap="none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61000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371" y="5499514"/>
            <a:ext cx="2352552" cy="806590"/>
          </a:xfrm>
          <a:prstGeom prst="rect">
            <a:avLst/>
          </a:prstGeom>
        </p:spPr>
      </p:pic>
      <p:sp>
        <p:nvSpPr>
          <p:cNvPr id="8" name="Rectangle 7">
            <a:hlinkClick r:id="rId5" action="ppaction://hlinksldjump"/>
          </p:cNvPr>
          <p:cNvSpPr/>
          <p:nvPr/>
        </p:nvSpPr>
        <p:spPr>
          <a:xfrm>
            <a:off x="5252612" y="5690461"/>
            <a:ext cx="168802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Узнать ответ</a:t>
            </a:r>
            <a:endParaRPr lang="ru-RU" sz="20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Прямоугольник 2"/>
          <p:cNvSpPr/>
          <p:nvPr/>
        </p:nvSpPr>
        <p:spPr>
          <a:xfrm>
            <a:off x="502745" y="504297"/>
            <a:ext cx="11019804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6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Отгадайте о каком изделии идет речь: состоит из переднего и заднего полотнищ, пояса, сшита из шерстяной, джинсовой ткани. Относится к поясным </a:t>
            </a:r>
            <a:r>
              <a:rPr lang="ru-RU" sz="6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изделиям</a:t>
            </a:r>
            <a:endParaRPr lang="ru-RU" sz="6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910937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4" action="ppaction://hlinksldjump"/>
          </p:cNvPr>
          <p:cNvSpPr/>
          <p:nvPr/>
        </p:nvSpPr>
        <p:spPr>
          <a:xfrm>
            <a:off x="4040707" y="5719551"/>
            <a:ext cx="4109650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 smtClean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Вернуться к выбору тем→</a:t>
            </a:r>
            <a:endParaRPr lang="ru-RU" sz="2500" u="sng" dirty="0">
              <a:ln w="0"/>
              <a:solidFill>
                <a:schemeClr val="accent4">
                  <a:lumMod val="40000"/>
                  <a:lumOff val="6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Заголовок 3"/>
          <p:cNvSpPr>
            <a:spLocks noGrp="1"/>
          </p:cNvSpPr>
          <p:nvPr>
            <p:ph type="title"/>
          </p:nvPr>
        </p:nvSpPr>
        <p:spPr>
          <a:xfrm>
            <a:off x="715705" y="2419552"/>
            <a:ext cx="10759643" cy="1513263"/>
          </a:xfrm>
        </p:spPr>
        <p:txBody>
          <a:bodyPr>
            <a:normAutofit fontScale="90000"/>
          </a:bodyPr>
          <a:lstStyle/>
          <a:p>
            <a:pPr lvl="0" algn="ctr"/>
            <a:r>
              <a:rPr lang="ru-RU" sz="67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юбка</a:t>
            </a:r>
            <a:r>
              <a:rPr lang="ru-RU" sz="67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67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en-US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1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ru-RU" sz="1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endParaRPr lang="ru-RU" sz="2000" cap="none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79184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371" y="5499514"/>
            <a:ext cx="2352552" cy="806590"/>
          </a:xfrm>
          <a:prstGeom prst="rect">
            <a:avLst/>
          </a:prstGeom>
        </p:spPr>
      </p:pic>
      <p:sp>
        <p:nvSpPr>
          <p:cNvPr id="8" name="Rectangle 7">
            <a:hlinkClick r:id="rId5" action="ppaction://hlinksldjump"/>
          </p:cNvPr>
          <p:cNvSpPr/>
          <p:nvPr/>
        </p:nvSpPr>
        <p:spPr>
          <a:xfrm>
            <a:off x="5252612" y="5690461"/>
            <a:ext cx="168802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Узнать ответ</a:t>
            </a:r>
            <a:endParaRPr lang="ru-RU" sz="20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Прямоугольник 2"/>
          <p:cNvSpPr/>
          <p:nvPr/>
        </p:nvSpPr>
        <p:spPr>
          <a:xfrm>
            <a:off x="549896" y="758297"/>
            <a:ext cx="9405431" cy="30315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Как называют небольшие напильники?</a:t>
            </a:r>
            <a:endParaRPr lang="ru-RU" sz="6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600" dirty="0"/>
              <a:t/>
            </a:r>
            <a:br>
              <a:rPr lang="ru-RU" sz="3600" dirty="0"/>
            </a:br>
            <a:endParaRPr lang="ru-RU" sz="3500" dirty="0">
              <a:solidFill>
                <a:schemeClr val="accent4">
                  <a:lumMod val="40000"/>
                  <a:lumOff val="6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803088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4" action="ppaction://hlinksldjump"/>
          </p:cNvPr>
          <p:cNvSpPr/>
          <p:nvPr/>
        </p:nvSpPr>
        <p:spPr>
          <a:xfrm>
            <a:off x="4040707" y="5719551"/>
            <a:ext cx="4109650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 smtClean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Вернуться к выбору тем→</a:t>
            </a:r>
            <a:endParaRPr lang="ru-RU" sz="2500" u="sng" dirty="0">
              <a:ln w="0"/>
              <a:solidFill>
                <a:schemeClr val="accent4">
                  <a:lumMod val="40000"/>
                  <a:lumOff val="6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Заголовок 3"/>
          <p:cNvSpPr>
            <a:spLocks noGrp="1"/>
          </p:cNvSpPr>
          <p:nvPr>
            <p:ph type="title"/>
          </p:nvPr>
        </p:nvSpPr>
        <p:spPr>
          <a:xfrm>
            <a:off x="715705" y="2419552"/>
            <a:ext cx="10759643" cy="1513263"/>
          </a:xfrm>
        </p:spPr>
        <p:txBody>
          <a:bodyPr>
            <a:normAutofit/>
          </a:bodyPr>
          <a:lstStyle/>
          <a:p>
            <a:pPr algn="ctr"/>
            <a:r>
              <a:rPr lang="ru-RU" sz="6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надфили</a:t>
            </a:r>
            <a:endParaRPr lang="ru-RU" sz="6000" b="1" cap="none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97614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371" y="5499514"/>
            <a:ext cx="2352552" cy="806590"/>
          </a:xfrm>
          <a:prstGeom prst="rect">
            <a:avLst/>
          </a:prstGeom>
        </p:spPr>
      </p:pic>
      <p:sp>
        <p:nvSpPr>
          <p:cNvPr id="8" name="Rectangle 7">
            <a:hlinkClick r:id="rId5" action="ppaction://hlinksldjump"/>
          </p:cNvPr>
          <p:cNvSpPr/>
          <p:nvPr/>
        </p:nvSpPr>
        <p:spPr>
          <a:xfrm>
            <a:off x="5252612" y="5690461"/>
            <a:ext cx="168802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Узнать ответ</a:t>
            </a:r>
            <a:endParaRPr lang="ru-RU" sz="20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Прямоугольник 2"/>
          <p:cNvSpPr/>
          <p:nvPr/>
        </p:nvSpPr>
        <p:spPr>
          <a:xfrm>
            <a:off x="362124" y="262997"/>
            <a:ext cx="11207576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Чтоб занозы не втыкать</a:t>
            </a:r>
            <a:br>
              <a:rPr lang="ru-RU" sz="5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5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Доску нужно обстругать.</a:t>
            </a:r>
            <a:br>
              <a:rPr lang="ru-RU" sz="5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5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Инструмент тот всем знаком</a:t>
            </a:r>
            <a:br>
              <a:rPr lang="ru-RU" sz="5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5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Гладят им, как утюгом.</a:t>
            </a:r>
            <a:br>
              <a:rPr lang="ru-RU" sz="5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5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Для большой доски фуганок,</a:t>
            </a:r>
            <a:br>
              <a:rPr lang="ru-RU" sz="5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5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 для маленькой </a:t>
            </a:r>
            <a:r>
              <a:rPr lang="ru-RU" sz="5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…</a:t>
            </a:r>
            <a:endParaRPr lang="ru-RU" sz="5400" b="1" dirty="0">
              <a:solidFill>
                <a:schemeClr val="bg1"/>
              </a:solidFill>
              <a:latin typeface="Times New Roman" pitchFamily="18" charset="0"/>
              <a:ea typeface="Open Sans" panose="020B0606030504020204" pitchFamily="34" charset="0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24374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4" action="ppaction://hlinksldjump"/>
          </p:cNvPr>
          <p:cNvSpPr/>
          <p:nvPr/>
        </p:nvSpPr>
        <p:spPr>
          <a:xfrm>
            <a:off x="4040707" y="5719551"/>
            <a:ext cx="4109650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 smtClean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Вернуться к выбору тем→</a:t>
            </a:r>
            <a:endParaRPr lang="ru-RU" sz="2500" u="sng" dirty="0">
              <a:ln w="0"/>
              <a:solidFill>
                <a:schemeClr val="accent4">
                  <a:lumMod val="40000"/>
                  <a:lumOff val="6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7" name="Заголовок 3"/>
          <p:cNvSpPr>
            <a:spLocks noGrp="1"/>
          </p:cNvSpPr>
          <p:nvPr>
            <p:ph type="title"/>
          </p:nvPr>
        </p:nvSpPr>
        <p:spPr>
          <a:xfrm>
            <a:off x="715705" y="2419552"/>
            <a:ext cx="10759643" cy="151326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67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Рубанок</a:t>
            </a:r>
            <a:r>
              <a:rPr lang="ru-RU" sz="6700" b="1" dirty="0">
                <a:solidFill>
                  <a:schemeClr val="bg1"/>
                </a:solidFill>
                <a:latin typeface="Times New Roman" pitchFamily="18" charset="0"/>
                <a:ea typeface="Open Sans" panose="020B0606030504020204" pitchFamily="34" charset="0"/>
                <a:cs typeface="Times New Roman" pitchFamily="18" charset="0"/>
              </a:rPr>
              <a:t/>
            </a:r>
            <a:br>
              <a:rPr lang="ru-RU" sz="6700" b="1" dirty="0">
                <a:solidFill>
                  <a:schemeClr val="bg1"/>
                </a:solidFill>
                <a:latin typeface="Times New Roman" pitchFamily="18" charset="0"/>
                <a:ea typeface="Open Sans" panose="020B0606030504020204" pitchFamily="34" charset="0"/>
                <a:cs typeface="Times New Roman" pitchFamily="18" charset="0"/>
              </a:rPr>
            </a:br>
            <a:r>
              <a:rPr lang="en-US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en-US" sz="3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ru-RU" sz="1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/>
            </a:r>
            <a:br>
              <a:rPr lang="ru-RU" sz="1500" b="1" cap="none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endParaRPr lang="ru-RU" sz="2000" cap="none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44477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87400" y="393700"/>
            <a:ext cx="10363200" cy="6172200"/>
          </a:xfrm>
        </p:spPr>
        <p:txBody>
          <a:bodyPr>
            <a:noAutofit/>
          </a:bodyPr>
          <a:lstStyle/>
          <a:p>
            <a:r>
              <a:rPr lang="ru-RU" sz="8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 тур.</a:t>
            </a:r>
            <a:br>
              <a:rPr lang="ru-RU" sz="8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8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“Блиц-опрос”.</a:t>
            </a:r>
            <a:br>
              <a:rPr lang="ru-RU" sz="8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8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Девиз: “Торопись, да не ошибись”.</a:t>
            </a:r>
            <a:r>
              <a:rPr lang="ru-RU" sz="8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8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8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4395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35013" y="1346200"/>
            <a:ext cx="10058400" cy="2743200"/>
          </a:xfrm>
        </p:spPr>
        <p:txBody>
          <a:bodyPr>
            <a:noAutofit/>
          </a:bodyPr>
          <a:lstStyle/>
          <a:p>
            <a:pPr algn="ctr"/>
            <a:r>
              <a:rPr lang="ru-RU" sz="8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3 тур.</a:t>
            </a:r>
            <a:br>
              <a:rPr lang="ru-RU" sz="8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8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“Игра со зрителями”.</a:t>
            </a:r>
            <a:r>
              <a:rPr lang="ru-RU" sz="8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8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8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2546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3200" y="1066800"/>
            <a:ext cx="10807700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Спасибо за игру!!!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78919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400" y="97135"/>
            <a:ext cx="12153900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8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 тур.</a:t>
            </a:r>
            <a:br>
              <a:rPr lang="ru-RU" sz="8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8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“Вопрос - ответ”.</a:t>
            </a:r>
            <a:br>
              <a:rPr lang="ru-RU" sz="8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8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Девиз: “Тише едешь – дальше будешь”.</a:t>
            </a:r>
            <a:endParaRPr lang="ru-RU" sz="8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3379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38527239"/>
              </p:ext>
            </p:extLst>
          </p:nvPr>
        </p:nvGraphicFramePr>
        <p:xfrm>
          <a:off x="4" y="1254760"/>
          <a:ext cx="12192001" cy="356616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4391025"/>
                <a:gridCol w="1981200"/>
                <a:gridCol w="1952625"/>
                <a:gridCol w="1905000"/>
                <a:gridCol w="1962151"/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4800" b="1" cap="none" spc="0" dirty="0" smtClean="0">
                          <a:ln w="0"/>
                          <a:solidFill>
                            <a:schemeClr val="bg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Математика</a:t>
                      </a:r>
                      <a:endParaRPr lang="ru-RU" sz="4800" b="1" cap="none" spc="0" dirty="0">
                        <a:ln w="0"/>
                        <a:solidFill>
                          <a:schemeClr val="bg1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u="none" dirty="0" smtClean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4" action="ppaction://hlinksldjump"/>
                        </a:rPr>
                        <a:t>200</a:t>
                      </a:r>
                      <a:endParaRPr lang="ru-RU" sz="3500" u="none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dirty="0" smtClean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5" action="ppaction://hlinksldjump"/>
                        </a:rPr>
                        <a:t>400</a:t>
                      </a:r>
                      <a:endParaRPr lang="ru-RU" sz="350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dirty="0" smtClean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6" action="ppaction://hlinksldjump"/>
                        </a:rPr>
                        <a:t>600</a:t>
                      </a:r>
                      <a:endParaRPr lang="ru-RU" sz="350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dirty="0" smtClean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7" action="ppaction://hlinksldjump"/>
                        </a:rPr>
                        <a:t>800</a:t>
                      </a:r>
                      <a:endParaRPr lang="ru-RU" sz="350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</a:tr>
              <a:tr h="1371600">
                <a:tc>
                  <a:txBody>
                    <a:bodyPr/>
                    <a:lstStyle/>
                    <a:p>
                      <a:pPr algn="ctr"/>
                      <a:r>
                        <a:rPr lang="ru-RU" sz="4000" b="1" cap="none" spc="0" dirty="0" smtClean="0">
                          <a:ln w="0"/>
                          <a:solidFill>
                            <a:schemeClr val="bg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Информатика</a:t>
                      </a:r>
                      <a:endParaRPr lang="ru-RU" sz="4000" b="1" cap="none" spc="0" dirty="0">
                        <a:ln w="0"/>
                        <a:solidFill>
                          <a:schemeClr val="bg1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b="0" dirty="0" smtClean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8" action="ppaction://hlinksldjump"/>
                        </a:rPr>
                        <a:t>200</a:t>
                      </a:r>
                      <a:endParaRPr lang="ru-RU" sz="3500" b="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b="0" dirty="0" smtClean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9" action="ppaction://hlinksldjump"/>
                        </a:rPr>
                        <a:t>400</a:t>
                      </a:r>
                      <a:endParaRPr lang="ru-RU" sz="3500" b="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b="0" smtClean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10" action="ppaction://hlinksldjump"/>
                        </a:rPr>
                        <a:t>600</a:t>
                      </a:r>
                      <a:endParaRPr lang="ru-RU" sz="3500" b="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b="0" smtClean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11" action="ppaction://hlinksldjump"/>
                        </a:rPr>
                        <a:t>800</a:t>
                      </a:r>
                      <a:endParaRPr lang="ru-RU" sz="3500" b="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</a:tr>
              <a:tr h="1371600">
                <a:tc>
                  <a:txBody>
                    <a:bodyPr/>
                    <a:lstStyle/>
                    <a:p>
                      <a:pPr algn="ctr"/>
                      <a:r>
                        <a:rPr lang="ru-RU" sz="4000" b="1" cap="none" spc="0" dirty="0" smtClean="0">
                          <a:ln w="0"/>
                          <a:solidFill>
                            <a:schemeClr val="bg1"/>
                          </a:solidFill>
                          <a:effectLst>
                            <a:outerShdw blurRad="38100" dist="19050" dir="2700000" algn="tl" rotWithShape="0">
                              <a:schemeClr val="dk1">
                                <a:alpha val="40000"/>
                              </a:schemeClr>
                            </a:outerShdw>
                          </a:effectLst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Технология</a:t>
                      </a:r>
                      <a:endParaRPr lang="ru-RU" sz="4000" b="1" cap="none" spc="0" dirty="0">
                        <a:ln w="0"/>
                        <a:solidFill>
                          <a:schemeClr val="bg1"/>
                        </a:solidFill>
                        <a:effectLst>
                          <a:outerShdw blurRad="38100" dist="19050" dir="2700000" algn="tl" rotWithShape="0">
                            <a:schemeClr val="dk1">
                              <a:alpha val="40000"/>
                            </a:schemeClr>
                          </a:outerShdw>
                        </a:effectLst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b="0" smtClean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12" action="ppaction://hlinksldjump"/>
                        </a:rPr>
                        <a:t>200</a:t>
                      </a:r>
                      <a:endParaRPr lang="ru-RU" sz="3500" b="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b="0" smtClean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13" action="ppaction://hlinksldjump"/>
                        </a:rPr>
                        <a:t>400</a:t>
                      </a:r>
                      <a:endParaRPr lang="ru-RU" sz="3500" b="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b="0" smtClean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14" action="ppaction://hlinksldjump"/>
                        </a:rPr>
                        <a:t>600</a:t>
                      </a:r>
                      <a:endParaRPr lang="ru-RU" sz="3500" b="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500" b="0" dirty="0" smtClean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  <a:hlinkClick r:id="rId15" action="ppaction://hlinksldjump"/>
                        </a:rPr>
                        <a:t>800</a:t>
                      </a:r>
                      <a:endParaRPr lang="ru-RU" sz="3500" b="0" dirty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gradFill>
                      <a:gsLst>
                        <a:gs pos="0">
                          <a:schemeClr val="accent5">
                            <a:lumMod val="89000"/>
                          </a:schemeClr>
                        </a:gs>
                        <a:gs pos="55000">
                          <a:schemeClr val="accent5">
                            <a:lumMod val="75000"/>
                          </a:schemeClr>
                        </a:gs>
                        <a:gs pos="97000">
                          <a:schemeClr val="accent5">
                            <a:lumMod val="7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</a:gradFill>
                  </a:tcPr>
                </a:tc>
              </a:tr>
            </a:tbl>
          </a:graphicData>
        </a:graphic>
      </p:graphicFrame>
      <p:sp>
        <p:nvSpPr>
          <p:cNvPr id="5" name="Управляющая кнопка: далее 4">
            <a:hlinkClick r:id="" action="ppaction://hlinkshowjump?jump=nextslide" highlightClick="1"/>
            <a:hlinkHover r:id="rId16" action="ppaction://hlinksldjump"/>
          </p:cNvPr>
          <p:cNvSpPr/>
          <p:nvPr/>
        </p:nvSpPr>
        <p:spPr>
          <a:xfrm>
            <a:off x="10960100" y="5676900"/>
            <a:ext cx="1042416" cy="104241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26491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07197" y="1685397"/>
            <a:ext cx="110109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Математическая </a:t>
            </a:r>
            <a:r>
              <a:rPr lang="ru-RU" sz="6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зависимость, выраженная условными </a:t>
            </a:r>
            <a:r>
              <a:rPr lang="ru-RU" sz="6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знаками</a:t>
            </a:r>
            <a:endParaRPr lang="ru-RU" sz="6000" dirty="0">
              <a:solidFill>
                <a:schemeClr val="bg1"/>
              </a:solidFill>
              <a:latin typeface="Times New Roman" pitchFamily="18" charset="0"/>
              <a:ea typeface="Open Sans" panose="020B0606030504020204" pitchFamily="34" charset="0"/>
              <a:cs typeface="Times New Roman" pitchFamily="18" charset="0"/>
            </a:endParaRPr>
          </a:p>
        </p:txBody>
      </p:sp>
      <p:pic>
        <p:nvPicPr>
          <p:cNvPr id="8" name="Picture 7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371" y="5499514"/>
            <a:ext cx="2352552" cy="806590"/>
          </a:xfrm>
          <a:prstGeom prst="rect">
            <a:avLst/>
          </a:prstGeom>
        </p:spPr>
      </p:pic>
      <p:sp>
        <p:nvSpPr>
          <p:cNvPr id="4" name="Rectangle 3">
            <a:hlinkClick r:id="rId4" action="ppaction://hlinksldjump"/>
          </p:cNvPr>
          <p:cNvSpPr/>
          <p:nvPr/>
        </p:nvSpPr>
        <p:spPr>
          <a:xfrm>
            <a:off x="5252612" y="5690461"/>
            <a:ext cx="168802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Узнать ответ</a:t>
            </a:r>
            <a:endParaRPr lang="ru-RU" sz="20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3771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01405" y="2025852"/>
            <a:ext cx="10759643" cy="1513263"/>
          </a:xfrm>
        </p:spPr>
        <p:txBody>
          <a:bodyPr>
            <a:normAutofit/>
          </a:bodyPr>
          <a:lstStyle/>
          <a:p>
            <a:pPr algn="ctr"/>
            <a:r>
              <a:rPr lang="ru-RU" sz="6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формула</a:t>
            </a:r>
            <a:endParaRPr lang="ru-RU" sz="6000" b="1" cap="none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Rectangle 5">
            <a:hlinkClick r:id="rId4" action="ppaction://hlinksldjump"/>
          </p:cNvPr>
          <p:cNvSpPr/>
          <p:nvPr/>
        </p:nvSpPr>
        <p:spPr>
          <a:xfrm>
            <a:off x="4040707" y="5719551"/>
            <a:ext cx="4109650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 smtClean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Вернуться к выбору тем→</a:t>
            </a:r>
            <a:endParaRPr lang="ru-RU" sz="2500" u="sng" dirty="0">
              <a:ln w="0"/>
              <a:solidFill>
                <a:schemeClr val="accent4">
                  <a:lumMod val="40000"/>
                  <a:lumOff val="6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297216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914761" y="642696"/>
            <a:ext cx="10759643" cy="4578927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371" y="5499519"/>
            <a:ext cx="2352552" cy="806590"/>
          </a:xfrm>
          <a:prstGeom prst="rect">
            <a:avLst/>
          </a:prstGeom>
        </p:spPr>
      </p:pic>
      <p:sp>
        <p:nvSpPr>
          <p:cNvPr id="9" name="Rectangle 8">
            <a:hlinkClick r:id="rId5" action="ppaction://hlinksldjump"/>
          </p:cNvPr>
          <p:cNvSpPr/>
          <p:nvPr/>
        </p:nvSpPr>
        <p:spPr>
          <a:xfrm>
            <a:off x="5252612" y="5690466"/>
            <a:ext cx="168802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Узнать ответ</a:t>
            </a:r>
            <a:endParaRPr lang="ru-RU" sz="20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Прямоугольник 2"/>
          <p:cNvSpPr/>
          <p:nvPr/>
        </p:nvSpPr>
        <p:spPr>
          <a:xfrm>
            <a:off x="228600" y="504297"/>
            <a:ext cx="1149350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Какие два числа, если их перемножить, дают такой же результат, что и при их сложении? </a:t>
            </a:r>
            <a:endParaRPr lang="ru-RU" sz="6000" b="1" dirty="0">
              <a:solidFill>
                <a:schemeClr val="bg1"/>
              </a:solidFill>
              <a:latin typeface="Times New Roman" pitchFamily="18" charset="0"/>
              <a:ea typeface="Open Sans" panose="020B0606030504020204" pitchFamily="34" charset="0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91793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4040707" y="5719551"/>
            <a:ext cx="4109650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500" u="sng" dirty="0" smtClean="0">
                <a:ln w="0"/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4" action="ppaction://hlinksldjump"/>
              </a:rPr>
              <a:t>Вернуться к выбору тем→</a:t>
            </a:r>
            <a:endParaRPr lang="ru-RU" sz="2500" u="sng" dirty="0">
              <a:ln w="0"/>
              <a:solidFill>
                <a:schemeClr val="accent4">
                  <a:lumMod val="40000"/>
                  <a:lumOff val="6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715705" y="2419552"/>
            <a:ext cx="10759643" cy="1513263"/>
          </a:xfrm>
        </p:spPr>
        <p:txBody>
          <a:bodyPr>
            <a:normAutofit/>
          </a:bodyPr>
          <a:lstStyle/>
          <a:p>
            <a:pPr algn="ctr"/>
            <a:r>
              <a:rPr lang="ru-RU" sz="8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 и </a:t>
            </a:r>
            <a:r>
              <a:rPr lang="ru-RU" sz="8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lang="ru-RU" sz="8000" b="1" cap="none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815281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  <p:tag name="ISPRING_PLAYERS_CUSTOMIZATION" val="UEsDBBQAAgAIAAlvgUipAcR2+wIAALAIAAAUAAAAdW5pdmVyc2FsL3BsYXllci54bWytVU1v2zAMPadA/4Ohe6WkH2sb2C26AsUO61Ag67ZboNqKrcW2PEmum/76UZK/53QrsEMCm+J7pMhH2r9+yVLvmUnFRR6gBZ4jj+WhiHgeB+jx693RBbq+Ojzwi5TumPR4FKAy5wZAU+RFTIWSFxrAD1QnAeoZMDAjr5BcSK53wH0G3G2k41N0eDADl1wFKNG6WBJSVRXmChB5rERaGhKFQ5GRQjLFcs0kcWkgr8Eu9d/R8MtETvSuYKqHLPT7A9ckLceL4gOS6gQLGZPj+XxBftx/XoUJy+gRz5WmeciQB5Wc2VI+0XB7L6IyZcrYZr5LcsW0NklY28zXS764yD0lwwA5h3XGlKIxUzjNY0QclkyA/U1KVVLzqAGt4VVbXvNav7V5XzdutnOkcy7Kp5SrBI76kM46CfTJMKqf2etaBT02CrozTMiT7FfJJYvs67dWjPMFcgFbxdk8sapCOICnOxpqIXe3AAMV1R3EbdOwaxq2oJYDt9FXHQVqbrthVJeSNaWa+c88YuILlZIaWVxpWTKfjIw1lgzBPnFXrpvUNcRPdJae/UNvjN+oNT/VW52xgP/RmE9A1NaE5xF7uePgo1kGNdUMim1sWBcpNjG7nFT5lPV0PTC5HOumwEU8TWXMYAwjqinp7GQflEmqwCUs5QjbO9gLTnicpPDTkwzj0700GZXbSYbewV5wKsLtBLQ1t2Uk4zqOxNQqyCcT68QPS6VFxl+tPAd7Ri+tDt8auebopuDtwfn8j1EcxGgGc4MmVpd56u2r5vDBzKlWnc+6cJaBWmEemC4L59XMQlmMfCK2oWWqb/s5NfuwBx3lPDUd01zfQe+iWvFX5lU8Ml+6xYmpScKMZgL04eKkxwD9hO0yCG9N+yJuRN7UAWNi39y/rWiz5evWua7v67APNXzmrHIYN1MfQR2xFGUejXqIi+4jolLYaTeSUS9lG7jR4hhEKooAncJDfefLs8vuyueLywZr83pwgV0u71jpdcKdgkit6/Yifr0b4PE3UEsBAgAAFAACAAgACW+BSKkBxHb7AgAAsAgAABQAAAAAAAAAAQAAAAAAAAAAAHVuaXZlcnNhbC9wbGF5ZXIueG1sUEsFBgAAAAABAAEAQgAAAC0DAAAAAA=="/>
  <p:tag name="ISPRING_PRESENTATION_TITLE" val="СВОЯ ИГРА"/>
  <p:tag name="ARTICULATE_SLIDE_COUNT" val="42"/>
  <p:tag name="ARTICULATE_PROJECT_OPEN" val="0"/>
  <p:tag name="ISPRING_UUID" val="{057A1C99-AAD4-4B36-81AC-138FA0944F7E}"/>
  <p:tag name="ISPRING_RESOURCE_FOLDER" val="C:\Users\olga.kokoulina\Documents\СВОЯ ИГРА - Copy\"/>
  <p:tag name="ISPRING_PRESENTATION_PATH" val="C:\Users\olga.kokoulina\Documents\СВОЯ ИГРА - Copy.pptx"/>
  <p:tag name="ISPRING_PROJECT_FOLDER_UPDATED" val="1"/>
  <p:tag name="ISPRING_SCREEN_RECS_UPDATED" val="C:\Users\olga.kokoulina\Documents\СВОЯ ИГРА - Copy"/>
  <p:tag name="ISPRING_RESOURCE_PATHS_HASH_PRESENTER" val="30a29568428e1fbe1e9622116143a56fc151e38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4033</TotalTime>
  <Words>321</Words>
  <Application>Microsoft Office PowerPoint</Application>
  <PresentationFormat>Широкоэкранный</PresentationFormat>
  <Paragraphs>108</Paragraphs>
  <Slides>31</Slides>
  <Notes>27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6" baseType="lpstr">
      <vt:lpstr>Arial</vt:lpstr>
      <vt:lpstr>Calibri</vt:lpstr>
      <vt:lpstr>Open Sans</vt:lpstr>
      <vt:lpstr>Times New Roman</vt:lpstr>
      <vt:lpstr>Тема Office</vt:lpstr>
      <vt:lpstr>Презентация PowerPoint</vt:lpstr>
      <vt:lpstr>Презентация PowerPoint</vt:lpstr>
      <vt:lpstr>1 тур. “Блиц-опрос”. Девиз: “Торопись, да не ошибись”. </vt:lpstr>
      <vt:lpstr>Презентация PowerPoint</vt:lpstr>
      <vt:lpstr>Презентация PowerPoint</vt:lpstr>
      <vt:lpstr>Презентация PowerPoint</vt:lpstr>
      <vt:lpstr>формула</vt:lpstr>
      <vt:lpstr> </vt:lpstr>
      <vt:lpstr>2 и 2</vt:lpstr>
      <vt:lpstr>Презентация PowerPoint</vt:lpstr>
      <vt:lpstr> в 11 раз </vt:lpstr>
      <vt:lpstr>Презентация PowerPoint</vt:lpstr>
      <vt:lpstr>Нечётное число </vt:lpstr>
      <vt:lpstr>Презентация PowerPoint</vt:lpstr>
      <vt:lpstr>Программист </vt:lpstr>
      <vt:lpstr>Презентация PowerPoint</vt:lpstr>
      <vt:lpstr>Электронная таблица </vt:lpstr>
      <vt:lpstr>Презентация PowerPoint</vt:lpstr>
      <vt:lpstr>Смайлик  </vt:lpstr>
      <vt:lpstr>Презентация PowerPoint</vt:lpstr>
      <vt:lpstr>Программа Paint</vt:lpstr>
      <vt:lpstr>Презентация PowerPoint</vt:lpstr>
      <vt:lpstr>наперсток   </vt:lpstr>
      <vt:lpstr>Презентация PowerPoint</vt:lpstr>
      <vt:lpstr>юбка   </vt:lpstr>
      <vt:lpstr>Презентация PowerPoint</vt:lpstr>
      <vt:lpstr>надфили</vt:lpstr>
      <vt:lpstr>Презентация PowerPoint</vt:lpstr>
      <vt:lpstr>Рубанок   </vt:lpstr>
      <vt:lpstr>3 тур. “Игра со зрителями”. 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СВОЯ ИГРА</dc:title>
  <dc:creator>Olga Kokoulina</dc:creator>
  <cp:lastModifiedBy>ПК-11</cp:lastModifiedBy>
  <cp:revision>101</cp:revision>
  <dcterms:created xsi:type="dcterms:W3CDTF">2017-04-04T07:27:35Z</dcterms:created>
  <dcterms:modified xsi:type="dcterms:W3CDTF">2022-03-22T22:59:27Z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rticulateGUID">
    <vt:lpwstr>F2CB6D5A-1B8B-4A8E-ADC4-3A0669CDCAD4</vt:lpwstr>
  </property>
  <property fmtid="{D5CDD505-2E9C-101B-9397-08002B2CF9AE}" pid="3" name="ArticulatePath">
    <vt:lpwstr>Презентация2</vt:lpwstr>
  </property>
</Properties>
</file>