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67" r:id="rId4"/>
    <p:sldId id="265" r:id="rId5"/>
    <p:sldId id="256" r:id="rId6"/>
    <p:sldId id="263" r:id="rId7"/>
    <p:sldId id="257" r:id="rId8"/>
    <p:sldId id="258" r:id="rId9"/>
    <p:sldId id="259" r:id="rId10"/>
    <p:sldId id="260" r:id="rId11"/>
    <p:sldId id="261" r:id="rId12"/>
    <p:sldId id="270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62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185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518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712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828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19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54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78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85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1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626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77EF9-DB14-43A5-9C01-B730A3D26824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EE779-01CC-4353-9D0D-C4E92F319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98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6207" y="4614709"/>
            <a:ext cx="9955576" cy="23876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ПРИВЕТ, МОЙ ДРУГ!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 ЕСТЬ ОЧЕНЬ РАД ПОЛУЧИТЬ ВАШЕ ПИСЬМО. ИЗВИНИТЕ, ЧТО ТАК ДОЛГО НЕ ПИСАТЬ, Я ЕСТЬ ОЧЕНЬ ЗАНЯТ.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КАК ВАШИ ДЕЛА? Я ВЧЕРА ХОДИТЬ В КИНО И СМОТРЕТЬ ОЧЕНЬ ИНТЕРЕСНЫЙ ФИЛЬМ. ПОТОМ МЫ ХОДИТЬ ГУЛЯТЬ ПО ПАРКУ И МНОГО ГОВОРИТЬ. Я ХОРОШО ПРОВОДИТЬ ВРЕМЯ С ДРУЗЬЯМИ.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 СОЖАЛЕНИЮ МНЕ ПОРА ИДТИ ГУЛЯТЬ С МОЕЙ СОБАКОЙ -  БЛЭКИ. БУДУ РАД ПОЛУЧИТЬ ВАШ ОТВЕТ.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06718" y="374573"/>
            <a:ext cx="3547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7/25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 Avenue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York, NY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February 15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73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474101" y="688234"/>
            <a:ext cx="2191981" cy="17577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536977" y="2831334"/>
            <a:ext cx="2239318" cy="1733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610479" y="4759286"/>
            <a:ext cx="2107456" cy="20121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4911" y="154236"/>
            <a:ext cx="7061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 level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предложения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7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397150" y="612815"/>
            <a:ext cx="1927410" cy="1987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214866" y="2831334"/>
            <a:ext cx="2189450" cy="1726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214866" y="4762736"/>
            <a:ext cx="2189450" cy="19575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4911" y="154236"/>
            <a:ext cx="7061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 level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предложения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65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6207" y="4614709"/>
            <a:ext cx="9955576" cy="23876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ПРИВЕТ, МОЙ ДРУГ!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 ЕСТЬ ОЧЕНЬ РАД ПОЛУЧИТЬ ВАШЕ ПИСЬМО. ИЗВИНИТЕ, ЧТО ТАК ДОЛГО НЕ ПИСАТЬ, Я ЕСТЬ ОЧЕНЬ ЗАНЯТ.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КАК ВАШИ ДЕЛА? Я ВЧЕРА ХОДИТЬ В КИНО И СМОТРЕТЬ ОЧЕНЬ ИНТЕРЕСНЫЙ ФИЛЬМ. ПОТОМ МЫ ХОДИТЬ ГУЛЯТЬ ПО ПАРКУ И МНОГО ГОВОРИТЬ. Я ХОРОШО ПРОВОДИТЬ ВРЕМЯ С ДРУЗЬЯМИ.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 СОЖАЛЕНИЮ МНЕ ПОРА ИДТИ ГУЛЯТЬ С МОЕЙ СОБАКОЙ -  БЛЭКИ. БУДУ РАД ПОЛУЧИТЬ ВАШ ОТВЕТ.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06718" y="374573"/>
            <a:ext cx="3547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7/25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 Avenue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York, NY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February 15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7961" y="253388"/>
            <a:ext cx="7194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 level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глаголы, которые необходимо преобразовать в форму прошедшего времени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Simple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65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6433" y="2740196"/>
            <a:ext cx="75796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 done!!!</a:t>
            </a:r>
            <a:endParaRPr lang="ru-RU" sz="88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8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Молодец!!!</a:t>
            </a:r>
            <a:endParaRPr lang="ru-RU" sz="8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373" y="0"/>
            <a:ext cx="5425910" cy="510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7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509" y="2568499"/>
            <a:ext cx="11805491" cy="1325563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SIMPLE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 ПРОШЕДШЕЕ ВРЕМЯ)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2029" y="583894"/>
            <a:ext cx="3227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8178" y="959195"/>
            <a:ext cx="3789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week ago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8636" y="5210978"/>
            <a:ext cx="3679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month ago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7981" y="5543061"/>
            <a:ext cx="2346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year ago</a:t>
            </a:r>
            <a:endParaRPr lang="ru-RU" sz="4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6356" y="4230708"/>
            <a:ext cx="3161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Monday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1713" y="4690065"/>
            <a:ext cx="316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week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89336" y="1570133"/>
            <a:ext cx="3161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month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0287" y="5857309"/>
            <a:ext cx="316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year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333" y="2727125"/>
            <a:ext cx="3161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summer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03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4906" y="727113"/>
            <a:ext cx="672028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levels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 level – </a:t>
            </a:r>
            <a:r>
              <a:rPr lang="ru-RU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 </a:t>
            </a:r>
            <a:r>
              <a:rPr lang="en-US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ru-RU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</a:p>
          <a:p>
            <a:endParaRPr lang="ru-RU" sz="20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Medium level – </a:t>
            </a: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 </a:t>
            </a:r>
            <a:r>
              <a:rPr lang="en-US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</a:t>
            </a:r>
          </a:p>
          <a:p>
            <a:endParaRPr lang="ru-RU" sz="20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 level –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 level –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 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6420" y="4912527"/>
            <a:ext cx="6786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luck! 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Удачи!</a:t>
            </a:r>
            <a:endParaRPr lang="ru-RU" sz="5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74" y="797727"/>
            <a:ext cx="318135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878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 contrast="40000"/>
          </a:blip>
          <a:srcRect l="616"/>
          <a:stretch/>
        </p:blipFill>
        <p:spPr>
          <a:xfrm>
            <a:off x="2489811" y="1817073"/>
            <a:ext cx="7348251" cy="25778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lum contrast="40000"/>
          </a:blip>
          <a:srcRect r="51923"/>
          <a:stretch/>
        </p:blipFill>
        <p:spPr>
          <a:xfrm>
            <a:off x="849531" y="418642"/>
            <a:ext cx="979286" cy="1519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lum contrast="40000"/>
          </a:blip>
          <a:srcRect l="55986"/>
          <a:stretch/>
        </p:blipFill>
        <p:spPr>
          <a:xfrm>
            <a:off x="10322805" y="4394907"/>
            <a:ext cx="1186327" cy="201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8747878" y="4351074"/>
            <a:ext cx="2053032" cy="1679907"/>
          </a:xfrm>
          <a:prstGeom prst="round2Diag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2934010" y="5312212"/>
            <a:ext cx="1886597" cy="1531345"/>
          </a:xfrm>
          <a:prstGeom prst="round2Diag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9774394" y="351341"/>
            <a:ext cx="1682301" cy="3044669"/>
          </a:xfrm>
          <a:prstGeom prst="round2Diag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lum contrast="40000"/>
          </a:blip>
          <a:stretch>
            <a:fillRect/>
          </a:stretch>
        </p:blipFill>
        <p:spPr>
          <a:xfrm>
            <a:off x="244532" y="3441594"/>
            <a:ext cx="2741040" cy="1818960"/>
          </a:xfrm>
          <a:prstGeom prst="round2Diag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lum contrast="40000"/>
          </a:blip>
          <a:srcRect l="27790"/>
          <a:stretch/>
        </p:blipFill>
        <p:spPr>
          <a:xfrm>
            <a:off x="909972" y="1741907"/>
            <a:ext cx="1832115" cy="1246164"/>
          </a:xfrm>
          <a:prstGeom prst="round2Diag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15826" y="979302"/>
            <a:ext cx="46601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LAUGHED  [</a:t>
            </a:r>
            <a:r>
              <a:rPr lang="en-US" sz="3200" b="1" dirty="0" err="1" smtClean="0"/>
              <a:t>lɑːft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WATCHED [</a:t>
            </a:r>
            <a:r>
              <a:rPr lang="en-US" sz="3200" b="1" dirty="0" err="1" smtClean="0"/>
              <a:t>wɒʧt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OPENED [ˈ</a:t>
            </a:r>
            <a:r>
              <a:rPr lang="en-US" sz="3200" b="1" dirty="0" err="1" smtClean="0"/>
              <a:t>əʊpənd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JUMPED [</a:t>
            </a:r>
            <a:r>
              <a:rPr lang="en-US" sz="3200" b="1" dirty="0" err="1" smtClean="0"/>
              <a:t>ʤʌmpt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WALKED [</a:t>
            </a:r>
            <a:r>
              <a:rPr lang="en-US" sz="3200" b="1" dirty="0" err="1" smtClean="0"/>
              <a:t>wɔːkt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PASSED [</a:t>
            </a:r>
            <a:r>
              <a:rPr lang="en-US" sz="3200" b="1" dirty="0" err="1" smtClean="0"/>
              <a:t>pɑːst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CLIMBED [</a:t>
            </a:r>
            <a:r>
              <a:rPr lang="en-US" sz="3200" b="1" dirty="0" err="1" smtClean="0"/>
              <a:t>klaɪmd</a:t>
            </a:r>
            <a:r>
              <a:rPr lang="en-US" sz="3200" b="1" dirty="0" smtClean="0"/>
              <a:t>]</a:t>
            </a:r>
          </a:p>
          <a:p>
            <a:r>
              <a:rPr lang="en-US" sz="3200" b="1" dirty="0" smtClean="0"/>
              <a:t>SURPRISED [</a:t>
            </a:r>
            <a:r>
              <a:rPr lang="en-US" sz="3200" b="1" dirty="0" err="1" smtClean="0"/>
              <a:t>səˈpraɪzd</a:t>
            </a:r>
            <a:r>
              <a:rPr lang="en-US" sz="3200" b="1" dirty="0" smtClean="0"/>
              <a:t>] </a:t>
            </a:r>
          </a:p>
          <a:p>
            <a:r>
              <a:rPr lang="en-US" sz="3200" b="1" dirty="0" smtClean="0"/>
              <a:t>PLAYED [</a:t>
            </a:r>
            <a:r>
              <a:rPr lang="en-US" sz="3200" b="1" dirty="0" err="1" smtClean="0"/>
              <a:t>pleɪd</a:t>
            </a:r>
            <a:r>
              <a:rPr lang="en-US" sz="3200" b="1" dirty="0" smtClean="0"/>
              <a:t>] 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44532" y="155933"/>
            <a:ext cx="9802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 level</a:t>
            </a:r>
            <a:r>
              <a:rPr lang="ru-RU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подберите глагол соответствующей картинке из сказки </a:t>
            </a:r>
          </a:p>
          <a:p>
            <a:r>
              <a:rPr lang="ru-RU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(в списке есть лишние глаголы)</a:t>
            </a:r>
          </a:p>
          <a:p>
            <a:endParaRPr lang="ru-RU" sz="24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41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3316079" y="874595"/>
            <a:ext cx="5744350" cy="54481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304" y="303486"/>
            <a:ext cx="10443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 level</a:t>
            </a:r>
            <a:r>
              <a:rPr lang="ru-RU" sz="24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Расставьте предложения в правильном порядке согласно аудио</a:t>
            </a:r>
          </a:p>
          <a:p>
            <a:endParaRPr lang="ru-RU" sz="24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8.02.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818" y="5305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5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0" t="28107" r="28387" b="27190"/>
          <a:stretch/>
        </p:blipFill>
        <p:spPr>
          <a:xfrm>
            <a:off x="2137273" y="429136"/>
            <a:ext cx="8185532" cy="61927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0497" y="198304"/>
            <a:ext cx="8185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Medium level</a:t>
            </a:r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найдите что общего у всех этих глаголов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4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6429" y="2170324"/>
            <a:ext cx="90117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-                         СЛУЖИТ ДЛЯ ОБРАЗОВАНИЯ ФОРМЫ ПРОСТОГО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ПРОШЕДШЕГО ВРЕМЕНИ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SIMPLE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9109" y="1872869"/>
            <a:ext cx="2126255" cy="116778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6428" y="264405"/>
            <a:ext cx="709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Medium level</a:t>
            </a:r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закончите правило 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8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25590"/>
              </p:ext>
            </p:extLst>
          </p:nvPr>
        </p:nvGraphicFramePr>
        <p:xfrm>
          <a:off x="484742" y="1358645"/>
          <a:ext cx="11303304" cy="4920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3884"/>
                <a:gridCol w="1883884"/>
                <a:gridCol w="1883884"/>
                <a:gridCol w="1883884"/>
                <a:gridCol w="1883884"/>
                <a:gridCol w="1883884"/>
              </a:tblGrid>
              <a:tr h="123024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PAINT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PAINTED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WALK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WALKED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3024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СМОТРЕТЬ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СМОТРЕЛ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ГУЛЯТЬ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3024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COOK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COOKED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PLAYED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3024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ГОТОВИТЬ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6945" y="330505"/>
            <a:ext cx="7899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 level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перевод глаголов в прошедшем времени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245</Words>
  <Application>Microsoft Office PowerPoint</Application>
  <PresentationFormat>Широкоэкранный</PresentationFormat>
  <Paragraphs>71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 ПРИВЕТ, МОЙ ДРУГ!   Я ЕСТЬ ОЧЕНЬ РАД ПОЛУЧИТЬ ВАШЕ ПИСЬМО. ИЗВИНИТЕ, ЧТО ТАК ДОЛГО НЕ ПИСАТЬ, Я ЕСТЬ ОЧЕНЬ ЗАНЯТ.  КАК ВАШИ ДЕЛА? Я ВЧЕРА ХОДИТЬ В КИНО И СМОТРЕТЬ ОЧЕНЬ ИНТЕРЕСНЫЙ ФИЛЬМ. ПОТОМ МЫ ХОДИТЬ ГУЛЯТЬ ПО ПАРКУ И МНОГО ГОВОРИТЬ. Я ХОРОШО ПРОВОДИТЬ ВРЕМЯ С ДРУЗЬЯМИ.   К СОЖАЛЕНИЮ МНЕ ПОРА ИДТИ ГУЛЯТЬ С МОЕЙ СОБАКОЙ -  БЛЭКИ. БУДУ РАД ПОЛУЧИТЬ ВАШ ОТВЕТ.   ТОМ  </vt:lpstr>
      <vt:lpstr>PAST SIMPLE  (ПРОСТОЕ ПРОШЕДШЕЕ ВРЕМЯ)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ПРИВЕТ, МОЙ ДРУГ!   Я ЕСТЬ ОЧЕНЬ РАД ПОЛУЧИТЬ ВАШЕ ПИСЬМО. ИЗВИНИТЕ, ЧТО ТАК ДОЛГО НЕ ПИСАТЬ, Я ЕСТЬ ОЧЕНЬ ЗАНЯТ.  КАК ВАШИ ДЕЛА? Я ВЧЕРА ХОДИТЬ В КИНО И СМОТРЕТЬ ОЧЕНЬ ИНТЕРЕСНЫЙ ФИЛЬМ. ПОТОМ МЫ ХОДИТЬ ГУЛЯТЬ ПО ПАРКУ И МНОГО ГОВОРИТЬ. Я ХОРОШО ПРОВОДИТЬ ВРЕМЯ С ДРУЗЬЯМИ.   К СОЖАЛЕНИЮ МНЕ ПОРА ИДТИ ГУЛЯТЬ С МОЕЙ СОБАКОЙ -  БЛЭКИ. БУДУ РАД ПОЛУЧИТЬ ВАШ ОТВЕТ.   ТОМ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ТСШ</dc:creator>
  <cp:lastModifiedBy>ТСШ</cp:lastModifiedBy>
  <cp:revision>29</cp:revision>
  <dcterms:created xsi:type="dcterms:W3CDTF">2021-02-17T00:25:23Z</dcterms:created>
  <dcterms:modified xsi:type="dcterms:W3CDTF">2021-03-11T10:05:21Z</dcterms:modified>
</cp:coreProperties>
</file>